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0" r:id="rId3"/>
    <p:sldId id="264" r:id="rId4"/>
    <p:sldId id="360" r:id="rId5"/>
    <p:sldId id="361" r:id="rId6"/>
    <p:sldId id="369" r:id="rId7"/>
    <p:sldId id="378" r:id="rId8"/>
    <p:sldId id="371" r:id="rId9"/>
    <p:sldId id="372" r:id="rId10"/>
    <p:sldId id="374" r:id="rId11"/>
    <p:sldId id="366" r:id="rId12"/>
    <p:sldId id="37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0099D2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Sheet3!$B$9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Sheet3!$A$10:$A$17</c:f>
              <c:strCache>
                <c:ptCount val="8"/>
                <c:pt idx="0">
                  <c:v>0-2</c:v>
                </c:pt>
                <c:pt idx="1">
                  <c:v>3-5</c:v>
                </c:pt>
                <c:pt idx="2">
                  <c:v>6-12</c:v>
                </c:pt>
                <c:pt idx="3">
                  <c:v>13-14</c:v>
                </c:pt>
                <c:pt idx="4">
                  <c:v>15-17</c:v>
                </c:pt>
                <c:pt idx="5">
                  <c:v>18-24</c:v>
                </c:pt>
                <c:pt idx="6">
                  <c:v>25-49</c:v>
                </c:pt>
                <c:pt idx="7">
                  <c:v>&gt;49</c:v>
                </c:pt>
              </c:strCache>
            </c:strRef>
          </c:cat>
          <c:val>
            <c:numRef>
              <c:f>Sheet3!$B$10:$B$17</c:f>
              <c:numCache>
                <c:formatCode>0%</c:formatCode>
                <c:ptCount val="8"/>
                <c:pt idx="0">
                  <c:v>0.38</c:v>
                </c:pt>
                <c:pt idx="1">
                  <c:v>0.85</c:v>
                </c:pt>
                <c:pt idx="2">
                  <c:v>0.86</c:v>
                </c:pt>
                <c:pt idx="3">
                  <c:v>0.8</c:v>
                </c:pt>
                <c:pt idx="4">
                  <c:v>0.75</c:v>
                </c:pt>
                <c:pt idx="5">
                  <c:v>0.66</c:v>
                </c:pt>
                <c:pt idx="6">
                  <c:v>0.9</c:v>
                </c:pt>
                <c:pt idx="7">
                  <c:v>0.92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0B-4857-B503-8114E4BF37A6}"/>
            </c:ext>
          </c:extLst>
        </c:ser>
        <c:ser>
          <c:idx val="1"/>
          <c:order val="1"/>
          <c:tx>
            <c:strRef>
              <c:f>Sheet3!$C$9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Sheet3!$A$10:$A$17</c:f>
              <c:strCache>
                <c:ptCount val="8"/>
                <c:pt idx="0">
                  <c:v>0-2</c:v>
                </c:pt>
                <c:pt idx="1">
                  <c:v>3-5</c:v>
                </c:pt>
                <c:pt idx="2">
                  <c:v>6-12</c:v>
                </c:pt>
                <c:pt idx="3">
                  <c:v>13-14</c:v>
                </c:pt>
                <c:pt idx="4">
                  <c:v>15-17</c:v>
                </c:pt>
                <c:pt idx="5">
                  <c:v>18-24</c:v>
                </c:pt>
                <c:pt idx="6">
                  <c:v>25-49</c:v>
                </c:pt>
                <c:pt idx="7">
                  <c:v>&gt;49</c:v>
                </c:pt>
              </c:strCache>
            </c:strRef>
          </c:cat>
          <c:val>
            <c:numRef>
              <c:f>Sheet3!$C$10:$C$17</c:f>
              <c:numCache>
                <c:formatCode>0%</c:formatCode>
                <c:ptCount val="8"/>
                <c:pt idx="0">
                  <c:v>0.38</c:v>
                </c:pt>
                <c:pt idx="1">
                  <c:v>0.81</c:v>
                </c:pt>
                <c:pt idx="2">
                  <c:v>0.89</c:v>
                </c:pt>
                <c:pt idx="3">
                  <c:v>0.88</c:v>
                </c:pt>
                <c:pt idx="4">
                  <c:v>0.72</c:v>
                </c:pt>
                <c:pt idx="5">
                  <c:v>0.75</c:v>
                </c:pt>
                <c:pt idx="6">
                  <c:v>0.92</c:v>
                </c:pt>
                <c:pt idx="7">
                  <c:v>0.94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0B-4857-B503-8114E4BF37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35940352"/>
        <c:axId val="135940736"/>
      </c:barChart>
      <c:catAx>
        <c:axId val="135940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940736"/>
        <c:crosses val="autoZero"/>
        <c:auto val="1"/>
        <c:lblAlgn val="ctr"/>
        <c:lblOffset val="100"/>
        <c:noMultiLvlLbl val="0"/>
      </c:catAx>
      <c:valAx>
        <c:axId val="135940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594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164DE-4586-46CA-A2D4-F5E149EE14DE}" type="doc">
      <dgm:prSet loTypeId="urn:microsoft.com/office/officeart/2005/8/layout/hierarchy2" loCatId="hierarchy" qsTypeId="urn:microsoft.com/office/officeart/2005/8/quickstyle/simple5" qsCatId="simple" csTypeId="urn:microsoft.com/office/officeart/2005/8/colors/accent0_1" csCatId="mainScheme" phldr="1"/>
      <dgm:spPr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</dgm:spPr>
      <dgm:t>
        <a:bodyPr/>
        <a:lstStyle/>
        <a:p>
          <a:endParaRPr lang="en-US"/>
        </a:p>
      </dgm:t>
    </dgm:pt>
    <dgm:pt modelId="{06E9A056-E2C0-4C45-AE92-3C556B5E3D48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Confirmed</a:t>
          </a:r>
          <a:r>
            <a:rPr lang="en-US" dirty="0"/>
            <a:t> </a:t>
          </a:r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VF</a:t>
          </a:r>
          <a:endParaRPr lang="en-US" dirty="0"/>
        </a:p>
      </dgm:t>
    </dgm:pt>
    <dgm:pt modelId="{E678606A-D12B-4500-A4F4-3524763DE502}" type="parTrans" cxnId="{BFA0761F-7F8D-479C-B51C-24AAD19F15B7}">
      <dgm:prSet/>
      <dgm:spPr/>
      <dgm:t>
        <a:bodyPr/>
        <a:lstStyle/>
        <a:p>
          <a:endParaRPr lang="en-US"/>
        </a:p>
      </dgm:t>
    </dgm:pt>
    <dgm:pt modelId="{C203E173-38D6-4331-A322-0A343177D1AA}" type="sibTrans" cxnId="{BFA0761F-7F8D-479C-B51C-24AAD19F15B7}">
      <dgm:prSet/>
      <dgm:spPr/>
      <dgm:t>
        <a:bodyPr/>
        <a:lstStyle/>
        <a:p>
          <a:endParaRPr lang="en-US"/>
        </a:p>
      </dgm:t>
    </dgm:pt>
    <dgm:pt modelId="{DEB301CA-7B66-4ADA-8CAE-3D2207AD637F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  <a:endParaRPr lang="en-US" dirty="0"/>
        </a:p>
      </dgm:t>
    </dgm:pt>
    <dgm:pt modelId="{EF977ABB-9787-4C1A-A8D5-D0E4C41FE6E3}" type="parTrans" cxnId="{E930A0F8-A90C-4740-B330-3D1299C7CBE3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502272B6-997F-4AD0-A267-3905A52407F2}" type="sibTrans" cxnId="{E930A0F8-A90C-4740-B330-3D1299C7CBE3}">
      <dgm:prSet/>
      <dgm:spPr/>
      <dgm:t>
        <a:bodyPr/>
        <a:lstStyle/>
        <a:p>
          <a:endParaRPr lang="en-US"/>
        </a:p>
      </dgm:t>
    </dgm:pt>
    <dgm:pt modelId="{E69130D4-6318-48B7-AA90-5659CC7F754E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</a:t>
          </a:r>
          <a:endParaRPr lang="en-US" dirty="0"/>
        </a:p>
      </dgm:t>
    </dgm:pt>
    <dgm:pt modelId="{99E56159-99A2-448B-956A-8B8ECDA335A8}" type="parTrans" cxnId="{54B813CB-C867-4A8B-81F3-4A4111BDDF8A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54BFDF4A-4592-4C55-A7F6-5E150B5BFF45}" type="sibTrans" cxnId="{54B813CB-C867-4A8B-81F3-4A4111BDDF8A}">
      <dgm:prSet/>
      <dgm:spPr/>
      <dgm:t>
        <a:bodyPr/>
        <a:lstStyle/>
        <a:p>
          <a:endParaRPr lang="en-US"/>
        </a:p>
      </dgm:t>
    </dgm:pt>
    <dgm:pt modelId="{270C6F0D-748E-43F5-BE04-70D3915F89D0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</a:t>
          </a:r>
          <a:endParaRPr lang="en-US" dirty="0"/>
        </a:p>
      </dgm:t>
    </dgm:pt>
    <dgm:pt modelId="{7D2B2FB0-7DC9-4E7D-8DD1-D22CA807A719}" type="parTrans" cxnId="{0F31109A-C21A-434F-A9B7-8CC28D757C14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FF561812-EBE3-4800-A56C-496C41995E88}" type="sibTrans" cxnId="{0F31109A-C21A-434F-A9B7-8CC28D757C14}">
      <dgm:prSet/>
      <dgm:spPr/>
      <dgm:t>
        <a:bodyPr/>
        <a:lstStyle/>
        <a:p>
          <a:endParaRPr lang="en-US"/>
        </a:p>
      </dgm:t>
    </dgm:pt>
    <dgm:pt modelId="{1AF05BAC-CBCC-4CF7-9250-62E8FFB2AB9D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No</a:t>
          </a:r>
          <a:r>
            <a:rPr lang="en-US"/>
            <a:t> </a:t>
          </a:r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  <a:endParaRPr lang="en-US" dirty="0"/>
        </a:p>
      </dgm:t>
    </dgm:pt>
    <dgm:pt modelId="{89ED735B-521C-4561-9453-6A2B6DB01FCA}" type="parTrans" cxnId="{7B71C37D-7CB0-4238-8B1F-D5148B79786E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D074AD85-C9C1-42D8-92DD-AFF4DBF8A06F}" type="sibTrans" cxnId="{7B71C37D-7CB0-4238-8B1F-D5148B79786E}">
      <dgm:prSet/>
      <dgm:spPr/>
      <dgm:t>
        <a:bodyPr/>
        <a:lstStyle/>
        <a:p>
          <a:endParaRPr lang="en-US"/>
        </a:p>
      </dgm:t>
    </dgm:pt>
    <dgm:pt modelId="{9850296E-8D82-4923-9FD9-AF330D59A6F5}">
      <dgm:prSet phldrT="[Text]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</a:t>
          </a:r>
          <a:endParaRPr lang="en-US" dirty="0"/>
        </a:p>
      </dgm:t>
    </dgm:pt>
    <dgm:pt modelId="{37CC08A4-BA24-4D1C-8DD4-326FE26CDAEA}" type="parTrans" cxnId="{784763B5-15D4-432B-9ADF-FC72782C3465}">
      <dgm:prSet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/>
        <a:lstStyle/>
        <a:p>
          <a:endParaRPr lang="en-US"/>
        </a:p>
      </dgm:t>
    </dgm:pt>
    <dgm:pt modelId="{C316407C-D259-41CF-ACA0-541E4D0F9C86}" type="sibTrans" cxnId="{784763B5-15D4-432B-9ADF-FC72782C3465}">
      <dgm:prSet/>
      <dgm:spPr/>
      <dgm:t>
        <a:bodyPr/>
        <a:lstStyle/>
        <a:p>
          <a:endParaRPr lang="en-US"/>
        </a:p>
      </dgm:t>
    </dgm:pt>
    <dgm:pt modelId="{6FD4151A-71B0-453B-9113-5BE8E609CF63}" type="pres">
      <dgm:prSet presAssocID="{0EB164DE-4586-46CA-A2D4-F5E149EE14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5A19DE-42BC-4CA9-B960-714C339EFDE5}" type="pres">
      <dgm:prSet presAssocID="{06E9A056-E2C0-4C45-AE92-3C556B5E3D48}" presName="root1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70B0C3EC-3C10-4C76-A17A-E0CACE470780}" type="pres">
      <dgm:prSet presAssocID="{06E9A056-E2C0-4C45-AE92-3C556B5E3D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C8F2B-B92A-4E88-8DE0-C18DF3FFF415}" type="pres">
      <dgm:prSet presAssocID="{06E9A056-E2C0-4C45-AE92-3C556B5E3D48}" presName="level2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EFADBCEA-FA3B-453B-8D8F-914972C6E6EF}" type="pres">
      <dgm:prSet presAssocID="{EF977ABB-9787-4C1A-A8D5-D0E4C41FE6E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E5C79B5-F828-43F7-98DB-C890678DFC3A}" type="pres">
      <dgm:prSet presAssocID="{EF977ABB-9787-4C1A-A8D5-D0E4C41FE6E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F74A18A-6BA9-4BC5-809F-9832199739C1}" type="pres">
      <dgm:prSet presAssocID="{DEB301CA-7B66-4ADA-8CAE-3D2207AD637F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919FBD5D-F6F1-49FB-A15C-41F1E491A7C5}" type="pres">
      <dgm:prSet presAssocID="{DEB301CA-7B66-4ADA-8CAE-3D2207AD637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D61EE3-2EDB-4774-995D-2ADCC20797DE}" type="pres">
      <dgm:prSet presAssocID="{DEB301CA-7B66-4ADA-8CAE-3D2207AD637F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58BEB169-5686-41DD-9592-58D8DB870366}" type="pres">
      <dgm:prSet presAssocID="{99E56159-99A2-448B-956A-8B8ECDA335A8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58162C6F-B513-4FD5-BB41-82D28B4C3860}" type="pres">
      <dgm:prSet presAssocID="{99E56159-99A2-448B-956A-8B8ECDA335A8}" presName="connTx" presStyleLbl="parChTrans1D3" presStyleIdx="0" presStyleCnt="3"/>
      <dgm:spPr/>
      <dgm:t>
        <a:bodyPr/>
        <a:lstStyle/>
        <a:p>
          <a:endParaRPr lang="en-US"/>
        </a:p>
      </dgm:t>
    </dgm:pt>
    <dgm:pt modelId="{F64DBC19-D594-4F9B-8008-855C8DE99219}" type="pres">
      <dgm:prSet presAssocID="{E69130D4-6318-48B7-AA90-5659CC7F754E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14052438-3766-4C57-856F-B8B6289EFAD8}" type="pres">
      <dgm:prSet presAssocID="{E69130D4-6318-48B7-AA90-5659CC7F754E}" presName="LevelTwoTextNode" presStyleLbl="node3" presStyleIdx="0" presStyleCnt="3" custLinFactNeighborX="-146" custLinFactNeighborY="-20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13DE6-284A-4B80-BF6E-B5233CA09128}" type="pres">
      <dgm:prSet presAssocID="{E69130D4-6318-48B7-AA90-5659CC7F754E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35526DA5-75D4-4D6E-8D5A-E811356D02BD}" type="pres">
      <dgm:prSet presAssocID="{7D2B2FB0-7DC9-4E7D-8DD1-D22CA807A719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D2E86B4B-760C-438E-B2E3-99335D475126}" type="pres">
      <dgm:prSet presAssocID="{7D2B2FB0-7DC9-4E7D-8DD1-D22CA807A719}" presName="connTx" presStyleLbl="parChTrans1D3" presStyleIdx="1" presStyleCnt="3"/>
      <dgm:spPr/>
      <dgm:t>
        <a:bodyPr/>
        <a:lstStyle/>
        <a:p>
          <a:endParaRPr lang="en-US"/>
        </a:p>
      </dgm:t>
    </dgm:pt>
    <dgm:pt modelId="{A8BE52E6-44EF-4FAC-89FF-E2273436F881}" type="pres">
      <dgm:prSet presAssocID="{270C6F0D-748E-43F5-BE04-70D3915F89D0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493E1549-1A6E-4696-BE73-951FD6733F01}" type="pres">
      <dgm:prSet presAssocID="{270C6F0D-748E-43F5-BE04-70D3915F89D0}" presName="LevelTwoTextNode" presStyleLbl="node3" presStyleIdx="1" presStyleCnt="3" custLinFactNeighborX="-146" custLinFactNeighborY="-21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17D6A-D336-4FB6-99EB-BB915E507F99}" type="pres">
      <dgm:prSet presAssocID="{270C6F0D-748E-43F5-BE04-70D3915F89D0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7DF7C3FE-6754-40EA-97F1-1325D8D7E9FB}" type="pres">
      <dgm:prSet presAssocID="{89ED735B-521C-4561-9453-6A2B6DB01FC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0B6AB6A-EEB1-4DFB-BCBA-102CB715F890}" type="pres">
      <dgm:prSet presAssocID="{89ED735B-521C-4561-9453-6A2B6DB01FC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DF59AA2-0EFD-4151-9BCD-4B43F9653676}" type="pres">
      <dgm:prSet presAssocID="{1AF05BAC-CBCC-4CF7-9250-62E8FFB2AB9D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ACF2AA43-93D1-4B42-8ECB-DF0AFE9B7242}" type="pres">
      <dgm:prSet presAssocID="{1AF05BAC-CBCC-4CF7-9250-62E8FFB2AB9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F78F30-E4FF-42AE-A879-503A43A9F6ED}" type="pres">
      <dgm:prSet presAssocID="{1AF05BAC-CBCC-4CF7-9250-62E8FFB2AB9D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7234B68C-629B-449D-806F-3B703D4B725D}" type="pres">
      <dgm:prSet presAssocID="{37CC08A4-BA24-4D1C-8DD4-326FE26CDAEA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6717B70B-7292-4D13-98E9-9454D922D724}" type="pres">
      <dgm:prSet presAssocID="{37CC08A4-BA24-4D1C-8DD4-326FE26CDAEA}" presName="connTx" presStyleLbl="parChTrans1D3" presStyleIdx="2" presStyleCnt="3"/>
      <dgm:spPr/>
      <dgm:t>
        <a:bodyPr/>
        <a:lstStyle/>
        <a:p>
          <a:endParaRPr lang="en-US"/>
        </a:p>
      </dgm:t>
    </dgm:pt>
    <dgm:pt modelId="{626E538D-388E-4467-8169-E98B06A58555}" type="pres">
      <dgm:prSet presAssocID="{9850296E-8D82-4923-9FD9-AF330D59A6F5}" presName="root2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  <dgm:pt modelId="{B5AE86D0-E58C-4DE3-BFD5-0C0728736FBD}" type="pres">
      <dgm:prSet presAssocID="{9850296E-8D82-4923-9FD9-AF330D59A6F5}" presName="LevelTwoTextNode" presStyleLbl="node3" presStyleIdx="2" presStyleCnt="3" custLinFactNeighborX="1945" custLinFactNeighborY="-25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7A392A-C912-447B-8B4C-961ABBB94BFB}" type="pres">
      <dgm:prSet presAssocID="{9850296E-8D82-4923-9FD9-AF330D59A6F5}" presName="level3hierChild" presStyleCnt="0"/>
      <dgm:spPr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</dgm:pt>
  </dgm:ptLst>
  <dgm:cxnLst>
    <dgm:cxn modelId="{F9032592-E626-4C88-AEB2-A8896FF431E1}" type="presOf" srcId="{0EB164DE-4586-46CA-A2D4-F5E149EE14DE}" destId="{6FD4151A-71B0-453B-9113-5BE8E609CF63}" srcOrd="0" destOrd="0" presId="urn:microsoft.com/office/officeart/2005/8/layout/hierarchy2"/>
    <dgm:cxn modelId="{466D4D72-C604-4FD9-B18A-E4E77B80E5E0}" type="presOf" srcId="{1AF05BAC-CBCC-4CF7-9250-62E8FFB2AB9D}" destId="{ACF2AA43-93D1-4B42-8ECB-DF0AFE9B7242}" srcOrd="0" destOrd="0" presId="urn:microsoft.com/office/officeart/2005/8/layout/hierarchy2"/>
    <dgm:cxn modelId="{1C9F2431-A3D3-4844-9EFC-F38610B57408}" type="presOf" srcId="{270C6F0D-748E-43F5-BE04-70D3915F89D0}" destId="{493E1549-1A6E-4696-BE73-951FD6733F01}" srcOrd="0" destOrd="0" presId="urn:microsoft.com/office/officeart/2005/8/layout/hierarchy2"/>
    <dgm:cxn modelId="{7B71C37D-7CB0-4238-8B1F-D5148B79786E}" srcId="{06E9A056-E2C0-4C45-AE92-3C556B5E3D48}" destId="{1AF05BAC-CBCC-4CF7-9250-62E8FFB2AB9D}" srcOrd="1" destOrd="0" parTransId="{89ED735B-521C-4561-9453-6A2B6DB01FCA}" sibTransId="{D074AD85-C9C1-42D8-92DD-AFF4DBF8A06F}"/>
    <dgm:cxn modelId="{C86D6739-14A8-41F8-B01D-A299F2BF3A76}" type="presOf" srcId="{89ED735B-521C-4561-9453-6A2B6DB01FCA}" destId="{70B6AB6A-EEB1-4DFB-BCBA-102CB715F890}" srcOrd="1" destOrd="0" presId="urn:microsoft.com/office/officeart/2005/8/layout/hierarchy2"/>
    <dgm:cxn modelId="{0F31109A-C21A-434F-A9B7-8CC28D757C14}" srcId="{DEB301CA-7B66-4ADA-8CAE-3D2207AD637F}" destId="{270C6F0D-748E-43F5-BE04-70D3915F89D0}" srcOrd="1" destOrd="0" parTransId="{7D2B2FB0-7DC9-4E7D-8DD1-D22CA807A719}" sibTransId="{FF561812-EBE3-4800-A56C-496C41995E88}"/>
    <dgm:cxn modelId="{56C3349F-0147-480C-A63E-966916106D79}" type="presOf" srcId="{89ED735B-521C-4561-9453-6A2B6DB01FCA}" destId="{7DF7C3FE-6754-40EA-97F1-1325D8D7E9FB}" srcOrd="0" destOrd="0" presId="urn:microsoft.com/office/officeart/2005/8/layout/hierarchy2"/>
    <dgm:cxn modelId="{093DB6DC-ADDF-4C6E-81B6-A9E7745E17C1}" type="presOf" srcId="{37CC08A4-BA24-4D1C-8DD4-326FE26CDAEA}" destId="{6717B70B-7292-4D13-98E9-9454D922D724}" srcOrd="1" destOrd="0" presId="urn:microsoft.com/office/officeart/2005/8/layout/hierarchy2"/>
    <dgm:cxn modelId="{784763B5-15D4-432B-9ADF-FC72782C3465}" srcId="{1AF05BAC-CBCC-4CF7-9250-62E8FFB2AB9D}" destId="{9850296E-8D82-4923-9FD9-AF330D59A6F5}" srcOrd="0" destOrd="0" parTransId="{37CC08A4-BA24-4D1C-8DD4-326FE26CDAEA}" sibTransId="{C316407C-D259-41CF-ACA0-541E4D0F9C86}"/>
    <dgm:cxn modelId="{13FDA63C-C439-4E22-B14C-87F672E4AE74}" type="presOf" srcId="{9850296E-8D82-4923-9FD9-AF330D59A6F5}" destId="{B5AE86D0-E58C-4DE3-BFD5-0C0728736FBD}" srcOrd="0" destOrd="0" presId="urn:microsoft.com/office/officeart/2005/8/layout/hierarchy2"/>
    <dgm:cxn modelId="{7C48F543-EA8A-4DCA-A67B-F0675028C78E}" type="presOf" srcId="{DEB301CA-7B66-4ADA-8CAE-3D2207AD637F}" destId="{919FBD5D-F6F1-49FB-A15C-41F1E491A7C5}" srcOrd="0" destOrd="0" presId="urn:microsoft.com/office/officeart/2005/8/layout/hierarchy2"/>
    <dgm:cxn modelId="{BFA0761F-7F8D-479C-B51C-24AAD19F15B7}" srcId="{0EB164DE-4586-46CA-A2D4-F5E149EE14DE}" destId="{06E9A056-E2C0-4C45-AE92-3C556B5E3D48}" srcOrd="0" destOrd="0" parTransId="{E678606A-D12B-4500-A4F4-3524763DE502}" sibTransId="{C203E173-38D6-4331-A322-0A343177D1AA}"/>
    <dgm:cxn modelId="{960B68C0-0689-42FF-ADFD-FEB38FB37066}" type="presOf" srcId="{7D2B2FB0-7DC9-4E7D-8DD1-D22CA807A719}" destId="{35526DA5-75D4-4D6E-8D5A-E811356D02BD}" srcOrd="0" destOrd="0" presId="urn:microsoft.com/office/officeart/2005/8/layout/hierarchy2"/>
    <dgm:cxn modelId="{0DF615D3-A246-4E12-9D03-F51589238E5B}" type="presOf" srcId="{7D2B2FB0-7DC9-4E7D-8DD1-D22CA807A719}" destId="{D2E86B4B-760C-438E-B2E3-99335D475126}" srcOrd="1" destOrd="0" presId="urn:microsoft.com/office/officeart/2005/8/layout/hierarchy2"/>
    <dgm:cxn modelId="{BE973EB7-A2AB-4CA3-8BC4-7F277EA521F5}" type="presOf" srcId="{99E56159-99A2-448B-956A-8B8ECDA335A8}" destId="{58BEB169-5686-41DD-9592-58D8DB870366}" srcOrd="0" destOrd="0" presId="urn:microsoft.com/office/officeart/2005/8/layout/hierarchy2"/>
    <dgm:cxn modelId="{58E6BAB0-81B0-41C7-A77F-FBEA7EBCA789}" type="presOf" srcId="{EF977ABB-9787-4C1A-A8D5-D0E4C41FE6E3}" destId="{FE5C79B5-F828-43F7-98DB-C890678DFC3A}" srcOrd="1" destOrd="0" presId="urn:microsoft.com/office/officeart/2005/8/layout/hierarchy2"/>
    <dgm:cxn modelId="{3703AF32-9458-40CC-8D87-F0D5FF2E3A37}" type="presOf" srcId="{37CC08A4-BA24-4D1C-8DD4-326FE26CDAEA}" destId="{7234B68C-629B-449D-806F-3B703D4B725D}" srcOrd="0" destOrd="0" presId="urn:microsoft.com/office/officeart/2005/8/layout/hierarchy2"/>
    <dgm:cxn modelId="{E930A0F8-A90C-4740-B330-3D1299C7CBE3}" srcId="{06E9A056-E2C0-4C45-AE92-3C556B5E3D48}" destId="{DEB301CA-7B66-4ADA-8CAE-3D2207AD637F}" srcOrd="0" destOrd="0" parTransId="{EF977ABB-9787-4C1A-A8D5-D0E4C41FE6E3}" sibTransId="{502272B6-997F-4AD0-A267-3905A52407F2}"/>
    <dgm:cxn modelId="{54B813CB-C867-4A8B-81F3-4A4111BDDF8A}" srcId="{DEB301CA-7B66-4ADA-8CAE-3D2207AD637F}" destId="{E69130D4-6318-48B7-AA90-5659CC7F754E}" srcOrd="0" destOrd="0" parTransId="{99E56159-99A2-448B-956A-8B8ECDA335A8}" sibTransId="{54BFDF4A-4592-4C55-A7F6-5E150B5BFF45}"/>
    <dgm:cxn modelId="{E225177D-472A-4A40-A754-E41F1EF6DA1B}" type="presOf" srcId="{E69130D4-6318-48B7-AA90-5659CC7F754E}" destId="{14052438-3766-4C57-856F-B8B6289EFAD8}" srcOrd="0" destOrd="0" presId="urn:microsoft.com/office/officeart/2005/8/layout/hierarchy2"/>
    <dgm:cxn modelId="{D2DFDC30-A287-4F2F-B85D-8446969650E6}" type="presOf" srcId="{EF977ABB-9787-4C1A-A8D5-D0E4C41FE6E3}" destId="{EFADBCEA-FA3B-453B-8D8F-914972C6E6EF}" srcOrd="0" destOrd="0" presId="urn:microsoft.com/office/officeart/2005/8/layout/hierarchy2"/>
    <dgm:cxn modelId="{19DE4988-23A4-404B-93CF-D8BA5A79BFF8}" type="presOf" srcId="{99E56159-99A2-448B-956A-8B8ECDA335A8}" destId="{58162C6F-B513-4FD5-BB41-82D28B4C3860}" srcOrd="1" destOrd="0" presId="urn:microsoft.com/office/officeart/2005/8/layout/hierarchy2"/>
    <dgm:cxn modelId="{A742BBB0-7220-4123-B416-BE73A4EFE3E2}" type="presOf" srcId="{06E9A056-E2C0-4C45-AE92-3C556B5E3D48}" destId="{70B0C3EC-3C10-4C76-A17A-E0CACE470780}" srcOrd="0" destOrd="0" presId="urn:microsoft.com/office/officeart/2005/8/layout/hierarchy2"/>
    <dgm:cxn modelId="{799250C3-908F-4FE1-A1B4-B459662423ED}" type="presParOf" srcId="{6FD4151A-71B0-453B-9113-5BE8E609CF63}" destId="{EF5A19DE-42BC-4CA9-B960-714C339EFDE5}" srcOrd="0" destOrd="0" presId="urn:microsoft.com/office/officeart/2005/8/layout/hierarchy2"/>
    <dgm:cxn modelId="{2EF1C8D6-BCFF-474C-B271-1B4412853C3C}" type="presParOf" srcId="{EF5A19DE-42BC-4CA9-B960-714C339EFDE5}" destId="{70B0C3EC-3C10-4C76-A17A-E0CACE470780}" srcOrd="0" destOrd="0" presId="urn:microsoft.com/office/officeart/2005/8/layout/hierarchy2"/>
    <dgm:cxn modelId="{45A60F5C-142B-428C-BE8B-246DCCB8AD7E}" type="presParOf" srcId="{EF5A19DE-42BC-4CA9-B960-714C339EFDE5}" destId="{C50C8F2B-B92A-4E88-8DE0-C18DF3FFF415}" srcOrd="1" destOrd="0" presId="urn:microsoft.com/office/officeart/2005/8/layout/hierarchy2"/>
    <dgm:cxn modelId="{CAD7E0B8-E2F1-439F-A075-518675969C80}" type="presParOf" srcId="{C50C8F2B-B92A-4E88-8DE0-C18DF3FFF415}" destId="{EFADBCEA-FA3B-453B-8D8F-914972C6E6EF}" srcOrd="0" destOrd="0" presId="urn:microsoft.com/office/officeart/2005/8/layout/hierarchy2"/>
    <dgm:cxn modelId="{C0AA4BE4-830D-45E1-8351-D9498A45F582}" type="presParOf" srcId="{EFADBCEA-FA3B-453B-8D8F-914972C6E6EF}" destId="{FE5C79B5-F828-43F7-98DB-C890678DFC3A}" srcOrd="0" destOrd="0" presId="urn:microsoft.com/office/officeart/2005/8/layout/hierarchy2"/>
    <dgm:cxn modelId="{0094C023-43EB-4562-AC30-871BFFED2E30}" type="presParOf" srcId="{C50C8F2B-B92A-4E88-8DE0-C18DF3FFF415}" destId="{3F74A18A-6BA9-4BC5-809F-9832199739C1}" srcOrd="1" destOrd="0" presId="urn:microsoft.com/office/officeart/2005/8/layout/hierarchy2"/>
    <dgm:cxn modelId="{DFFFD1F9-06E6-4D4C-9013-27FC53CE1809}" type="presParOf" srcId="{3F74A18A-6BA9-4BC5-809F-9832199739C1}" destId="{919FBD5D-F6F1-49FB-A15C-41F1E491A7C5}" srcOrd="0" destOrd="0" presId="urn:microsoft.com/office/officeart/2005/8/layout/hierarchy2"/>
    <dgm:cxn modelId="{4FB9F873-96C6-471B-8ECA-8CB84E2EE7CF}" type="presParOf" srcId="{3F74A18A-6BA9-4BC5-809F-9832199739C1}" destId="{1FD61EE3-2EDB-4774-995D-2ADCC20797DE}" srcOrd="1" destOrd="0" presId="urn:microsoft.com/office/officeart/2005/8/layout/hierarchy2"/>
    <dgm:cxn modelId="{E04E4ABF-13C4-44E2-8DE8-83DB19A6DD6A}" type="presParOf" srcId="{1FD61EE3-2EDB-4774-995D-2ADCC20797DE}" destId="{58BEB169-5686-41DD-9592-58D8DB870366}" srcOrd="0" destOrd="0" presId="urn:microsoft.com/office/officeart/2005/8/layout/hierarchy2"/>
    <dgm:cxn modelId="{33F50CF6-5532-4302-A21C-C8FBE71DAD6E}" type="presParOf" srcId="{58BEB169-5686-41DD-9592-58D8DB870366}" destId="{58162C6F-B513-4FD5-BB41-82D28B4C3860}" srcOrd="0" destOrd="0" presId="urn:microsoft.com/office/officeart/2005/8/layout/hierarchy2"/>
    <dgm:cxn modelId="{17DB9848-CDF3-42DC-8EEE-FDD10C79CAC1}" type="presParOf" srcId="{1FD61EE3-2EDB-4774-995D-2ADCC20797DE}" destId="{F64DBC19-D594-4F9B-8008-855C8DE99219}" srcOrd="1" destOrd="0" presId="urn:microsoft.com/office/officeart/2005/8/layout/hierarchy2"/>
    <dgm:cxn modelId="{D9B1073E-5F7F-4A4F-91B5-F461BD4A1DBF}" type="presParOf" srcId="{F64DBC19-D594-4F9B-8008-855C8DE99219}" destId="{14052438-3766-4C57-856F-B8B6289EFAD8}" srcOrd="0" destOrd="0" presId="urn:microsoft.com/office/officeart/2005/8/layout/hierarchy2"/>
    <dgm:cxn modelId="{8792253C-7B53-4583-A47A-5E6582C03779}" type="presParOf" srcId="{F64DBC19-D594-4F9B-8008-855C8DE99219}" destId="{FF513DE6-284A-4B80-BF6E-B5233CA09128}" srcOrd="1" destOrd="0" presId="urn:microsoft.com/office/officeart/2005/8/layout/hierarchy2"/>
    <dgm:cxn modelId="{65629457-C01D-4C36-AEBA-B969ECD2A26F}" type="presParOf" srcId="{1FD61EE3-2EDB-4774-995D-2ADCC20797DE}" destId="{35526DA5-75D4-4D6E-8D5A-E811356D02BD}" srcOrd="2" destOrd="0" presId="urn:microsoft.com/office/officeart/2005/8/layout/hierarchy2"/>
    <dgm:cxn modelId="{5CB90596-68DB-4D05-9AA3-E1BFB4127A45}" type="presParOf" srcId="{35526DA5-75D4-4D6E-8D5A-E811356D02BD}" destId="{D2E86B4B-760C-438E-B2E3-99335D475126}" srcOrd="0" destOrd="0" presId="urn:microsoft.com/office/officeart/2005/8/layout/hierarchy2"/>
    <dgm:cxn modelId="{16D4A4E7-AC81-4502-9AA5-CB834D18BE23}" type="presParOf" srcId="{1FD61EE3-2EDB-4774-995D-2ADCC20797DE}" destId="{A8BE52E6-44EF-4FAC-89FF-E2273436F881}" srcOrd="3" destOrd="0" presId="urn:microsoft.com/office/officeart/2005/8/layout/hierarchy2"/>
    <dgm:cxn modelId="{65D0EA8A-9FD7-4D12-B892-D96466683926}" type="presParOf" srcId="{A8BE52E6-44EF-4FAC-89FF-E2273436F881}" destId="{493E1549-1A6E-4696-BE73-951FD6733F01}" srcOrd="0" destOrd="0" presId="urn:microsoft.com/office/officeart/2005/8/layout/hierarchy2"/>
    <dgm:cxn modelId="{026659CB-E3E8-4E39-AB49-F019F1CE720B}" type="presParOf" srcId="{A8BE52E6-44EF-4FAC-89FF-E2273436F881}" destId="{5D017D6A-D336-4FB6-99EB-BB915E507F99}" srcOrd="1" destOrd="0" presId="urn:microsoft.com/office/officeart/2005/8/layout/hierarchy2"/>
    <dgm:cxn modelId="{ED9C98EB-7278-4632-90BF-839E2F731E65}" type="presParOf" srcId="{C50C8F2B-B92A-4E88-8DE0-C18DF3FFF415}" destId="{7DF7C3FE-6754-40EA-97F1-1325D8D7E9FB}" srcOrd="2" destOrd="0" presId="urn:microsoft.com/office/officeart/2005/8/layout/hierarchy2"/>
    <dgm:cxn modelId="{A113CF05-7560-4E95-85FF-A67E44986295}" type="presParOf" srcId="{7DF7C3FE-6754-40EA-97F1-1325D8D7E9FB}" destId="{70B6AB6A-EEB1-4DFB-BCBA-102CB715F890}" srcOrd="0" destOrd="0" presId="urn:microsoft.com/office/officeart/2005/8/layout/hierarchy2"/>
    <dgm:cxn modelId="{92D97290-E289-41CC-B9C3-313C20F8DE7E}" type="presParOf" srcId="{C50C8F2B-B92A-4E88-8DE0-C18DF3FFF415}" destId="{3DF59AA2-0EFD-4151-9BCD-4B43F9653676}" srcOrd="3" destOrd="0" presId="urn:microsoft.com/office/officeart/2005/8/layout/hierarchy2"/>
    <dgm:cxn modelId="{F9A40B65-45AF-40B5-BD86-9820739B05D3}" type="presParOf" srcId="{3DF59AA2-0EFD-4151-9BCD-4B43F9653676}" destId="{ACF2AA43-93D1-4B42-8ECB-DF0AFE9B7242}" srcOrd="0" destOrd="0" presId="urn:microsoft.com/office/officeart/2005/8/layout/hierarchy2"/>
    <dgm:cxn modelId="{9BFBCDD3-10C2-4921-8E48-06314A5FDBE4}" type="presParOf" srcId="{3DF59AA2-0EFD-4151-9BCD-4B43F9653676}" destId="{35F78F30-E4FF-42AE-A879-503A43A9F6ED}" srcOrd="1" destOrd="0" presId="urn:microsoft.com/office/officeart/2005/8/layout/hierarchy2"/>
    <dgm:cxn modelId="{9BFC0EC8-0297-4084-8A10-D10681ED90D3}" type="presParOf" srcId="{35F78F30-E4FF-42AE-A879-503A43A9F6ED}" destId="{7234B68C-629B-449D-806F-3B703D4B725D}" srcOrd="0" destOrd="0" presId="urn:microsoft.com/office/officeart/2005/8/layout/hierarchy2"/>
    <dgm:cxn modelId="{408C7397-A8A6-4756-AF58-9BE460816DB9}" type="presParOf" srcId="{7234B68C-629B-449D-806F-3B703D4B725D}" destId="{6717B70B-7292-4D13-98E9-9454D922D724}" srcOrd="0" destOrd="0" presId="urn:microsoft.com/office/officeart/2005/8/layout/hierarchy2"/>
    <dgm:cxn modelId="{D04E6925-4ECA-4EC2-B0B4-A75BE389FCCC}" type="presParOf" srcId="{35F78F30-E4FF-42AE-A879-503A43A9F6ED}" destId="{626E538D-388E-4467-8169-E98B06A58555}" srcOrd="1" destOrd="0" presId="urn:microsoft.com/office/officeart/2005/8/layout/hierarchy2"/>
    <dgm:cxn modelId="{994E2BD3-A14F-4882-A314-BC969B7B6D9A}" type="presParOf" srcId="{626E538D-388E-4467-8169-E98B06A58555}" destId="{B5AE86D0-E58C-4DE3-BFD5-0C0728736FBD}" srcOrd="0" destOrd="0" presId="urn:microsoft.com/office/officeart/2005/8/layout/hierarchy2"/>
    <dgm:cxn modelId="{78C3C825-1B9A-4B75-A15F-D0C182A91132}" type="presParOf" srcId="{626E538D-388E-4467-8169-E98B06A58555}" destId="{9A7A392A-C912-447B-8B4C-961ABBB94B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164DE-4586-46CA-A2D4-F5E149EE14DE}" type="doc">
      <dgm:prSet loTypeId="urn:microsoft.com/office/officeart/2005/8/layout/hierarchy2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6E9A056-E2C0-4C45-AE92-3C556B5E3D48}">
      <dgm:prSet phldrT="[Text]"/>
      <dgm:spPr/>
      <dgm:t>
        <a:bodyPr/>
        <a:lstStyle/>
        <a:p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Confirmed</a:t>
          </a:r>
          <a:r>
            <a:rPr lang="en-US" dirty="0"/>
            <a:t> </a:t>
          </a:r>
          <a:r>
            <a:rPr lang="en-US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VF (59)</a:t>
          </a:r>
          <a:endParaRPr lang="en-US" dirty="0"/>
        </a:p>
      </dgm:t>
    </dgm:pt>
    <dgm:pt modelId="{E678606A-D12B-4500-A4F4-3524763DE502}" type="parTrans" cxnId="{BFA0761F-7F8D-479C-B51C-24AAD19F15B7}">
      <dgm:prSet/>
      <dgm:spPr/>
      <dgm:t>
        <a:bodyPr/>
        <a:lstStyle/>
        <a:p>
          <a:endParaRPr lang="en-US"/>
        </a:p>
      </dgm:t>
    </dgm:pt>
    <dgm:pt modelId="{C203E173-38D6-4331-A322-0A343177D1AA}" type="sibTrans" cxnId="{BFA0761F-7F8D-479C-B51C-24AAD19F15B7}">
      <dgm:prSet/>
      <dgm:spPr/>
      <dgm:t>
        <a:bodyPr/>
        <a:lstStyle/>
        <a:p>
          <a:endParaRPr lang="en-US"/>
        </a:p>
      </dgm:t>
    </dgm:pt>
    <dgm:pt modelId="{DEB301CA-7B66-4ADA-8CAE-3D2207AD637F}">
      <dgm:prSet phldrT="[Text]"/>
      <dgm:spPr/>
      <dgm:t>
        <a:bodyPr/>
        <a:lstStyle/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 (37)</a:t>
          </a:r>
          <a:endParaRPr lang="en-US" dirty="0"/>
        </a:p>
      </dgm:t>
    </dgm:pt>
    <dgm:pt modelId="{EF977ABB-9787-4C1A-A8D5-D0E4C41FE6E3}" type="parTrans" cxnId="{E930A0F8-A90C-4740-B330-3D1299C7CBE3}">
      <dgm:prSet/>
      <dgm:spPr/>
      <dgm:t>
        <a:bodyPr/>
        <a:lstStyle/>
        <a:p>
          <a:endParaRPr lang="en-US"/>
        </a:p>
      </dgm:t>
    </dgm:pt>
    <dgm:pt modelId="{502272B6-997F-4AD0-A267-3905A52407F2}" type="sibTrans" cxnId="{E930A0F8-A90C-4740-B330-3D1299C7CBE3}">
      <dgm:prSet/>
      <dgm:spPr/>
      <dgm:t>
        <a:bodyPr/>
        <a:lstStyle/>
        <a:p>
          <a:endParaRPr lang="en-US"/>
        </a:p>
      </dgm:t>
    </dgm:pt>
    <dgm:pt modelId="{E69130D4-6318-48B7-AA90-5659CC7F754E}">
      <dgm:prSet phldrT="[Text]"/>
      <dgm:spPr/>
      <dgm:t>
        <a:bodyPr/>
        <a:lstStyle/>
        <a:p>
          <a:r>
            <a:rPr lang="en-US" dirty="0"/>
            <a:t>25 female</a:t>
          </a:r>
        </a:p>
      </dgm:t>
    </dgm:pt>
    <dgm:pt modelId="{99E56159-99A2-448B-956A-8B8ECDA335A8}" type="parTrans" cxnId="{54B813CB-C867-4A8B-81F3-4A4111BDDF8A}">
      <dgm:prSet/>
      <dgm:spPr/>
      <dgm:t>
        <a:bodyPr/>
        <a:lstStyle/>
        <a:p>
          <a:endParaRPr lang="en-US"/>
        </a:p>
      </dgm:t>
    </dgm:pt>
    <dgm:pt modelId="{54BFDF4A-4592-4C55-A7F6-5E150B5BFF45}" type="sibTrans" cxnId="{54B813CB-C867-4A8B-81F3-4A4111BDDF8A}">
      <dgm:prSet/>
      <dgm:spPr/>
      <dgm:t>
        <a:bodyPr/>
        <a:lstStyle/>
        <a:p>
          <a:endParaRPr lang="en-US"/>
        </a:p>
      </dgm:t>
    </dgm:pt>
    <dgm:pt modelId="{270C6F0D-748E-43F5-BE04-70D3915F89D0}">
      <dgm:prSet phldrT="[Text]"/>
      <dgm:spPr/>
      <dgm:t>
        <a:bodyPr/>
        <a:lstStyle/>
        <a:p>
          <a:r>
            <a:rPr lang="en-US" dirty="0"/>
            <a:t>12 male</a:t>
          </a:r>
        </a:p>
      </dgm:t>
    </dgm:pt>
    <dgm:pt modelId="{7D2B2FB0-7DC9-4E7D-8DD1-D22CA807A719}" type="parTrans" cxnId="{0F31109A-C21A-434F-A9B7-8CC28D757C14}">
      <dgm:prSet/>
      <dgm:spPr/>
      <dgm:t>
        <a:bodyPr/>
        <a:lstStyle/>
        <a:p>
          <a:endParaRPr lang="en-US"/>
        </a:p>
      </dgm:t>
    </dgm:pt>
    <dgm:pt modelId="{FF561812-EBE3-4800-A56C-496C41995E88}" type="sibTrans" cxnId="{0F31109A-C21A-434F-A9B7-8CC28D757C14}">
      <dgm:prSet/>
      <dgm:spPr/>
      <dgm:t>
        <a:bodyPr/>
        <a:lstStyle/>
        <a:p>
          <a:endParaRPr lang="en-US"/>
        </a:p>
      </dgm:t>
    </dgm:pt>
    <dgm:pt modelId="{1AF05BAC-CBCC-4CF7-9250-62E8FFB2AB9D}">
      <dgm:prSet phldrT="[Text]"/>
      <dgm:spPr/>
      <dgm:t>
        <a:bodyPr/>
        <a:lstStyle/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No</a:t>
          </a:r>
          <a:r>
            <a:rPr lang="en-US"/>
            <a:t> </a:t>
          </a:r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</a:p>
        <a:p>
          <a:r>
            <a:rPr lang="en-US" b="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(22)</a:t>
          </a:r>
          <a:endParaRPr lang="en-US" dirty="0"/>
        </a:p>
      </dgm:t>
    </dgm:pt>
    <dgm:pt modelId="{89ED735B-521C-4561-9453-6A2B6DB01FCA}" type="parTrans" cxnId="{7B71C37D-7CB0-4238-8B1F-D5148B79786E}">
      <dgm:prSet/>
      <dgm:spPr/>
      <dgm:t>
        <a:bodyPr/>
        <a:lstStyle/>
        <a:p>
          <a:endParaRPr lang="en-US"/>
        </a:p>
      </dgm:t>
    </dgm:pt>
    <dgm:pt modelId="{D074AD85-C9C1-42D8-92DD-AFF4DBF8A06F}" type="sibTrans" cxnId="{7B71C37D-7CB0-4238-8B1F-D5148B79786E}">
      <dgm:prSet/>
      <dgm:spPr/>
      <dgm:t>
        <a:bodyPr/>
        <a:lstStyle/>
        <a:p>
          <a:endParaRPr lang="en-US"/>
        </a:p>
      </dgm:t>
    </dgm:pt>
    <dgm:pt modelId="{9850296E-8D82-4923-9FD9-AF330D59A6F5}">
      <dgm:prSet phldrT="[Text]"/>
      <dgm:spPr/>
      <dgm:t>
        <a:bodyPr/>
        <a:lstStyle/>
        <a:p>
          <a:r>
            <a:rPr lang="en-US" dirty="0"/>
            <a:t>8 female</a:t>
          </a:r>
        </a:p>
      </dgm:t>
    </dgm:pt>
    <dgm:pt modelId="{37CC08A4-BA24-4D1C-8DD4-326FE26CDAEA}" type="parTrans" cxnId="{784763B5-15D4-432B-9ADF-FC72782C3465}">
      <dgm:prSet/>
      <dgm:spPr/>
      <dgm:t>
        <a:bodyPr/>
        <a:lstStyle/>
        <a:p>
          <a:endParaRPr lang="en-US"/>
        </a:p>
      </dgm:t>
    </dgm:pt>
    <dgm:pt modelId="{C316407C-D259-41CF-ACA0-541E4D0F9C86}" type="sibTrans" cxnId="{784763B5-15D4-432B-9ADF-FC72782C3465}">
      <dgm:prSet/>
      <dgm:spPr/>
      <dgm:t>
        <a:bodyPr/>
        <a:lstStyle/>
        <a:p>
          <a:endParaRPr lang="en-US"/>
        </a:p>
      </dgm:t>
    </dgm:pt>
    <dgm:pt modelId="{B98FAAAF-5D88-4D75-9407-7D77AD3199BC}">
      <dgm:prSet phldrT="[Text]"/>
      <dgm:spPr/>
      <dgm:t>
        <a:bodyPr/>
        <a:lstStyle/>
        <a:p>
          <a:r>
            <a:rPr lang="en-US" dirty="0"/>
            <a:t>14 male</a:t>
          </a:r>
        </a:p>
      </dgm:t>
    </dgm:pt>
    <dgm:pt modelId="{B5F1423F-F865-4B04-ABDE-1B3267509CEE}" type="parTrans" cxnId="{ACFBF5B1-862D-4925-AF1D-44A537BBA5EB}">
      <dgm:prSet/>
      <dgm:spPr/>
      <dgm:t>
        <a:bodyPr/>
        <a:lstStyle/>
        <a:p>
          <a:endParaRPr lang="en-US"/>
        </a:p>
      </dgm:t>
    </dgm:pt>
    <dgm:pt modelId="{DF4334F5-5C7F-463C-9D3B-3128F8533091}" type="sibTrans" cxnId="{ACFBF5B1-862D-4925-AF1D-44A537BBA5EB}">
      <dgm:prSet/>
      <dgm:spPr/>
      <dgm:t>
        <a:bodyPr/>
        <a:lstStyle/>
        <a:p>
          <a:endParaRPr lang="en-US"/>
        </a:p>
      </dgm:t>
    </dgm:pt>
    <dgm:pt modelId="{6FD4151A-71B0-453B-9113-5BE8E609CF63}" type="pres">
      <dgm:prSet presAssocID="{0EB164DE-4586-46CA-A2D4-F5E149EE14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5A19DE-42BC-4CA9-B960-714C339EFDE5}" type="pres">
      <dgm:prSet presAssocID="{06E9A056-E2C0-4C45-AE92-3C556B5E3D48}" presName="root1" presStyleCnt="0"/>
      <dgm:spPr/>
    </dgm:pt>
    <dgm:pt modelId="{70B0C3EC-3C10-4C76-A17A-E0CACE470780}" type="pres">
      <dgm:prSet presAssocID="{06E9A056-E2C0-4C45-AE92-3C556B5E3D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C8F2B-B92A-4E88-8DE0-C18DF3FFF415}" type="pres">
      <dgm:prSet presAssocID="{06E9A056-E2C0-4C45-AE92-3C556B5E3D48}" presName="level2hierChild" presStyleCnt="0"/>
      <dgm:spPr/>
    </dgm:pt>
    <dgm:pt modelId="{EFADBCEA-FA3B-453B-8D8F-914972C6E6EF}" type="pres">
      <dgm:prSet presAssocID="{EF977ABB-9787-4C1A-A8D5-D0E4C41FE6E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E5C79B5-F828-43F7-98DB-C890678DFC3A}" type="pres">
      <dgm:prSet presAssocID="{EF977ABB-9787-4C1A-A8D5-D0E4C41FE6E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F74A18A-6BA9-4BC5-809F-9832199739C1}" type="pres">
      <dgm:prSet presAssocID="{DEB301CA-7B66-4ADA-8CAE-3D2207AD637F}" presName="root2" presStyleCnt="0"/>
      <dgm:spPr/>
    </dgm:pt>
    <dgm:pt modelId="{919FBD5D-F6F1-49FB-A15C-41F1E491A7C5}" type="pres">
      <dgm:prSet presAssocID="{DEB301CA-7B66-4ADA-8CAE-3D2207AD637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D61EE3-2EDB-4774-995D-2ADCC20797DE}" type="pres">
      <dgm:prSet presAssocID="{DEB301CA-7B66-4ADA-8CAE-3D2207AD637F}" presName="level3hierChild" presStyleCnt="0"/>
      <dgm:spPr/>
    </dgm:pt>
    <dgm:pt modelId="{58BEB169-5686-41DD-9592-58D8DB870366}" type="pres">
      <dgm:prSet presAssocID="{99E56159-99A2-448B-956A-8B8ECDA335A8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58162C6F-B513-4FD5-BB41-82D28B4C3860}" type="pres">
      <dgm:prSet presAssocID="{99E56159-99A2-448B-956A-8B8ECDA335A8}" presName="connTx" presStyleLbl="parChTrans1D3" presStyleIdx="0" presStyleCnt="4"/>
      <dgm:spPr/>
      <dgm:t>
        <a:bodyPr/>
        <a:lstStyle/>
        <a:p>
          <a:endParaRPr lang="en-US"/>
        </a:p>
      </dgm:t>
    </dgm:pt>
    <dgm:pt modelId="{F64DBC19-D594-4F9B-8008-855C8DE99219}" type="pres">
      <dgm:prSet presAssocID="{E69130D4-6318-48B7-AA90-5659CC7F754E}" presName="root2" presStyleCnt="0"/>
      <dgm:spPr/>
    </dgm:pt>
    <dgm:pt modelId="{14052438-3766-4C57-856F-B8B6289EFAD8}" type="pres">
      <dgm:prSet presAssocID="{E69130D4-6318-48B7-AA90-5659CC7F754E}" presName="LevelTwoTextNode" presStyleLbl="node3" presStyleIdx="0" presStyleCnt="4" custScaleX="75982" custScaleY="58504" custLinFactNeighborX="-146" custLinFactNeighborY="-115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513DE6-284A-4B80-BF6E-B5233CA09128}" type="pres">
      <dgm:prSet presAssocID="{E69130D4-6318-48B7-AA90-5659CC7F754E}" presName="level3hierChild" presStyleCnt="0"/>
      <dgm:spPr/>
    </dgm:pt>
    <dgm:pt modelId="{35526DA5-75D4-4D6E-8D5A-E811356D02BD}" type="pres">
      <dgm:prSet presAssocID="{7D2B2FB0-7DC9-4E7D-8DD1-D22CA807A719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D2E86B4B-760C-438E-B2E3-99335D475126}" type="pres">
      <dgm:prSet presAssocID="{7D2B2FB0-7DC9-4E7D-8DD1-D22CA807A719}" presName="connTx" presStyleLbl="parChTrans1D3" presStyleIdx="1" presStyleCnt="4"/>
      <dgm:spPr/>
      <dgm:t>
        <a:bodyPr/>
        <a:lstStyle/>
        <a:p>
          <a:endParaRPr lang="en-US"/>
        </a:p>
      </dgm:t>
    </dgm:pt>
    <dgm:pt modelId="{A8BE52E6-44EF-4FAC-89FF-E2273436F881}" type="pres">
      <dgm:prSet presAssocID="{270C6F0D-748E-43F5-BE04-70D3915F89D0}" presName="root2" presStyleCnt="0"/>
      <dgm:spPr/>
    </dgm:pt>
    <dgm:pt modelId="{493E1549-1A6E-4696-BE73-951FD6733F01}" type="pres">
      <dgm:prSet presAssocID="{270C6F0D-748E-43F5-BE04-70D3915F89D0}" presName="LevelTwoTextNode" presStyleLbl="node3" presStyleIdx="1" presStyleCnt="4" custScaleX="75982" custScaleY="58504" custLinFactNeighborX="480" custLinFactNeighborY="-115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17D6A-D336-4FB6-99EB-BB915E507F99}" type="pres">
      <dgm:prSet presAssocID="{270C6F0D-748E-43F5-BE04-70D3915F89D0}" presName="level3hierChild" presStyleCnt="0"/>
      <dgm:spPr/>
    </dgm:pt>
    <dgm:pt modelId="{7DF7C3FE-6754-40EA-97F1-1325D8D7E9FB}" type="pres">
      <dgm:prSet presAssocID="{89ED735B-521C-4561-9453-6A2B6DB01FCA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0B6AB6A-EEB1-4DFB-BCBA-102CB715F890}" type="pres">
      <dgm:prSet presAssocID="{89ED735B-521C-4561-9453-6A2B6DB01FCA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DF59AA2-0EFD-4151-9BCD-4B43F9653676}" type="pres">
      <dgm:prSet presAssocID="{1AF05BAC-CBCC-4CF7-9250-62E8FFB2AB9D}" presName="root2" presStyleCnt="0"/>
      <dgm:spPr/>
    </dgm:pt>
    <dgm:pt modelId="{ACF2AA43-93D1-4B42-8ECB-DF0AFE9B7242}" type="pres">
      <dgm:prSet presAssocID="{1AF05BAC-CBCC-4CF7-9250-62E8FFB2AB9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F78F30-E4FF-42AE-A879-503A43A9F6ED}" type="pres">
      <dgm:prSet presAssocID="{1AF05BAC-CBCC-4CF7-9250-62E8FFB2AB9D}" presName="level3hierChild" presStyleCnt="0"/>
      <dgm:spPr/>
    </dgm:pt>
    <dgm:pt modelId="{7234B68C-629B-449D-806F-3B703D4B725D}" type="pres">
      <dgm:prSet presAssocID="{37CC08A4-BA24-4D1C-8DD4-326FE26CDAEA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6717B70B-7292-4D13-98E9-9454D922D724}" type="pres">
      <dgm:prSet presAssocID="{37CC08A4-BA24-4D1C-8DD4-326FE26CDAEA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26E538D-388E-4467-8169-E98B06A58555}" type="pres">
      <dgm:prSet presAssocID="{9850296E-8D82-4923-9FD9-AF330D59A6F5}" presName="root2" presStyleCnt="0"/>
      <dgm:spPr/>
    </dgm:pt>
    <dgm:pt modelId="{B5AE86D0-E58C-4DE3-BFD5-0C0728736FBD}" type="pres">
      <dgm:prSet presAssocID="{9850296E-8D82-4923-9FD9-AF330D59A6F5}" presName="LevelTwoTextNode" presStyleLbl="node3" presStyleIdx="2" presStyleCnt="4" custScaleX="75982" custScaleY="58504" custLinFactNeighborX="866" custLinFactNeighborY="-3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7A392A-C912-447B-8B4C-961ABBB94BFB}" type="pres">
      <dgm:prSet presAssocID="{9850296E-8D82-4923-9FD9-AF330D59A6F5}" presName="level3hierChild" presStyleCnt="0"/>
      <dgm:spPr/>
    </dgm:pt>
    <dgm:pt modelId="{C7F09518-540A-4216-A5BA-34AB0FF726C9}" type="pres">
      <dgm:prSet presAssocID="{B5F1423F-F865-4B04-ABDE-1B3267509CEE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B472043D-3881-4043-AF69-5C69872255BA}" type="pres">
      <dgm:prSet presAssocID="{B5F1423F-F865-4B04-ABDE-1B3267509CEE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4227491-5045-4C17-A85B-DC92BAD3CD03}" type="pres">
      <dgm:prSet presAssocID="{B98FAAAF-5D88-4D75-9407-7D77AD3199BC}" presName="root2" presStyleCnt="0"/>
      <dgm:spPr/>
    </dgm:pt>
    <dgm:pt modelId="{3C3BF946-47BA-4707-8702-97202496EF0A}" type="pres">
      <dgm:prSet presAssocID="{B98FAAAF-5D88-4D75-9407-7D77AD3199BC}" presName="LevelTwoTextNode" presStyleLbl="node3" presStyleIdx="3" presStyleCnt="4" custScaleX="75982" custScaleY="58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4A0DFD-CFF1-4E07-9C63-4AA2BE05A887}" type="pres">
      <dgm:prSet presAssocID="{B98FAAAF-5D88-4D75-9407-7D77AD3199BC}" presName="level3hierChild" presStyleCnt="0"/>
      <dgm:spPr/>
    </dgm:pt>
  </dgm:ptLst>
  <dgm:cxnLst>
    <dgm:cxn modelId="{F9032592-E626-4C88-AEB2-A8896FF431E1}" type="presOf" srcId="{0EB164DE-4586-46CA-A2D4-F5E149EE14DE}" destId="{6FD4151A-71B0-453B-9113-5BE8E609CF63}" srcOrd="0" destOrd="0" presId="urn:microsoft.com/office/officeart/2005/8/layout/hierarchy2"/>
    <dgm:cxn modelId="{466D4D72-C604-4FD9-B18A-E4E77B80E5E0}" type="presOf" srcId="{1AF05BAC-CBCC-4CF7-9250-62E8FFB2AB9D}" destId="{ACF2AA43-93D1-4B42-8ECB-DF0AFE9B7242}" srcOrd="0" destOrd="0" presId="urn:microsoft.com/office/officeart/2005/8/layout/hierarchy2"/>
    <dgm:cxn modelId="{206A082A-1CC8-445C-9708-46E72E7FB1BB}" type="presOf" srcId="{B98FAAAF-5D88-4D75-9407-7D77AD3199BC}" destId="{3C3BF946-47BA-4707-8702-97202496EF0A}" srcOrd="0" destOrd="0" presId="urn:microsoft.com/office/officeart/2005/8/layout/hierarchy2"/>
    <dgm:cxn modelId="{52E18092-4C73-4D9F-A227-0DDF8C5153CE}" type="presOf" srcId="{B5F1423F-F865-4B04-ABDE-1B3267509CEE}" destId="{B472043D-3881-4043-AF69-5C69872255BA}" srcOrd="1" destOrd="0" presId="urn:microsoft.com/office/officeart/2005/8/layout/hierarchy2"/>
    <dgm:cxn modelId="{1C9F2431-A3D3-4844-9EFC-F38610B57408}" type="presOf" srcId="{270C6F0D-748E-43F5-BE04-70D3915F89D0}" destId="{493E1549-1A6E-4696-BE73-951FD6733F01}" srcOrd="0" destOrd="0" presId="urn:microsoft.com/office/officeart/2005/8/layout/hierarchy2"/>
    <dgm:cxn modelId="{7B71C37D-7CB0-4238-8B1F-D5148B79786E}" srcId="{06E9A056-E2C0-4C45-AE92-3C556B5E3D48}" destId="{1AF05BAC-CBCC-4CF7-9250-62E8FFB2AB9D}" srcOrd="1" destOrd="0" parTransId="{89ED735B-521C-4561-9453-6A2B6DB01FCA}" sibTransId="{D074AD85-C9C1-42D8-92DD-AFF4DBF8A06F}"/>
    <dgm:cxn modelId="{C86D6739-14A8-41F8-B01D-A299F2BF3A76}" type="presOf" srcId="{89ED735B-521C-4561-9453-6A2B6DB01FCA}" destId="{70B6AB6A-EEB1-4DFB-BCBA-102CB715F890}" srcOrd="1" destOrd="0" presId="urn:microsoft.com/office/officeart/2005/8/layout/hierarchy2"/>
    <dgm:cxn modelId="{0F31109A-C21A-434F-A9B7-8CC28D757C14}" srcId="{DEB301CA-7B66-4ADA-8CAE-3D2207AD637F}" destId="{270C6F0D-748E-43F5-BE04-70D3915F89D0}" srcOrd="1" destOrd="0" parTransId="{7D2B2FB0-7DC9-4E7D-8DD1-D22CA807A719}" sibTransId="{FF561812-EBE3-4800-A56C-496C41995E88}"/>
    <dgm:cxn modelId="{56C3349F-0147-480C-A63E-966916106D79}" type="presOf" srcId="{89ED735B-521C-4561-9453-6A2B6DB01FCA}" destId="{7DF7C3FE-6754-40EA-97F1-1325D8D7E9FB}" srcOrd="0" destOrd="0" presId="urn:microsoft.com/office/officeart/2005/8/layout/hierarchy2"/>
    <dgm:cxn modelId="{093DB6DC-ADDF-4C6E-81B6-A9E7745E17C1}" type="presOf" srcId="{37CC08A4-BA24-4D1C-8DD4-326FE26CDAEA}" destId="{6717B70B-7292-4D13-98E9-9454D922D724}" srcOrd="1" destOrd="0" presId="urn:microsoft.com/office/officeart/2005/8/layout/hierarchy2"/>
    <dgm:cxn modelId="{3886D15F-0F02-478C-807C-D4566CED92E7}" type="presOf" srcId="{B5F1423F-F865-4B04-ABDE-1B3267509CEE}" destId="{C7F09518-540A-4216-A5BA-34AB0FF726C9}" srcOrd="0" destOrd="0" presId="urn:microsoft.com/office/officeart/2005/8/layout/hierarchy2"/>
    <dgm:cxn modelId="{784763B5-15D4-432B-9ADF-FC72782C3465}" srcId="{1AF05BAC-CBCC-4CF7-9250-62E8FFB2AB9D}" destId="{9850296E-8D82-4923-9FD9-AF330D59A6F5}" srcOrd="0" destOrd="0" parTransId="{37CC08A4-BA24-4D1C-8DD4-326FE26CDAEA}" sibTransId="{C316407C-D259-41CF-ACA0-541E4D0F9C86}"/>
    <dgm:cxn modelId="{13FDA63C-C439-4E22-B14C-87F672E4AE74}" type="presOf" srcId="{9850296E-8D82-4923-9FD9-AF330D59A6F5}" destId="{B5AE86D0-E58C-4DE3-BFD5-0C0728736FBD}" srcOrd="0" destOrd="0" presId="urn:microsoft.com/office/officeart/2005/8/layout/hierarchy2"/>
    <dgm:cxn modelId="{7C48F543-EA8A-4DCA-A67B-F0675028C78E}" type="presOf" srcId="{DEB301CA-7B66-4ADA-8CAE-3D2207AD637F}" destId="{919FBD5D-F6F1-49FB-A15C-41F1E491A7C5}" srcOrd="0" destOrd="0" presId="urn:microsoft.com/office/officeart/2005/8/layout/hierarchy2"/>
    <dgm:cxn modelId="{BFA0761F-7F8D-479C-B51C-24AAD19F15B7}" srcId="{0EB164DE-4586-46CA-A2D4-F5E149EE14DE}" destId="{06E9A056-E2C0-4C45-AE92-3C556B5E3D48}" srcOrd="0" destOrd="0" parTransId="{E678606A-D12B-4500-A4F4-3524763DE502}" sibTransId="{C203E173-38D6-4331-A322-0A343177D1AA}"/>
    <dgm:cxn modelId="{960B68C0-0689-42FF-ADFD-FEB38FB37066}" type="presOf" srcId="{7D2B2FB0-7DC9-4E7D-8DD1-D22CA807A719}" destId="{35526DA5-75D4-4D6E-8D5A-E811356D02BD}" srcOrd="0" destOrd="0" presId="urn:microsoft.com/office/officeart/2005/8/layout/hierarchy2"/>
    <dgm:cxn modelId="{0DF615D3-A246-4E12-9D03-F51589238E5B}" type="presOf" srcId="{7D2B2FB0-7DC9-4E7D-8DD1-D22CA807A719}" destId="{D2E86B4B-760C-438E-B2E3-99335D475126}" srcOrd="1" destOrd="0" presId="urn:microsoft.com/office/officeart/2005/8/layout/hierarchy2"/>
    <dgm:cxn modelId="{BE973EB7-A2AB-4CA3-8BC4-7F277EA521F5}" type="presOf" srcId="{99E56159-99A2-448B-956A-8B8ECDA335A8}" destId="{58BEB169-5686-41DD-9592-58D8DB870366}" srcOrd="0" destOrd="0" presId="urn:microsoft.com/office/officeart/2005/8/layout/hierarchy2"/>
    <dgm:cxn modelId="{58E6BAB0-81B0-41C7-A77F-FBEA7EBCA789}" type="presOf" srcId="{EF977ABB-9787-4C1A-A8D5-D0E4C41FE6E3}" destId="{FE5C79B5-F828-43F7-98DB-C890678DFC3A}" srcOrd="1" destOrd="0" presId="urn:microsoft.com/office/officeart/2005/8/layout/hierarchy2"/>
    <dgm:cxn modelId="{3703AF32-9458-40CC-8D87-F0D5FF2E3A37}" type="presOf" srcId="{37CC08A4-BA24-4D1C-8DD4-326FE26CDAEA}" destId="{7234B68C-629B-449D-806F-3B703D4B725D}" srcOrd="0" destOrd="0" presId="urn:microsoft.com/office/officeart/2005/8/layout/hierarchy2"/>
    <dgm:cxn modelId="{E930A0F8-A90C-4740-B330-3D1299C7CBE3}" srcId="{06E9A056-E2C0-4C45-AE92-3C556B5E3D48}" destId="{DEB301CA-7B66-4ADA-8CAE-3D2207AD637F}" srcOrd="0" destOrd="0" parTransId="{EF977ABB-9787-4C1A-A8D5-D0E4C41FE6E3}" sibTransId="{502272B6-997F-4AD0-A267-3905A52407F2}"/>
    <dgm:cxn modelId="{54B813CB-C867-4A8B-81F3-4A4111BDDF8A}" srcId="{DEB301CA-7B66-4ADA-8CAE-3D2207AD637F}" destId="{E69130D4-6318-48B7-AA90-5659CC7F754E}" srcOrd="0" destOrd="0" parTransId="{99E56159-99A2-448B-956A-8B8ECDA335A8}" sibTransId="{54BFDF4A-4592-4C55-A7F6-5E150B5BFF45}"/>
    <dgm:cxn modelId="{E225177D-472A-4A40-A754-E41F1EF6DA1B}" type="presOf" srcId="{E69130D4-6318-48B7-AA90-5659CC7F754E}" destId="{14052438-3766-4C57-856F-B8B6289EFAD8}" srcOrd="0" destOrd="0" presId="urn:microsoft.com/office/officeart/2005/8/layout/hierarchy2"/>
    <dgm:cxn modelId="{D2DFDC30-A287-4F2F-B85D-8446969650E6}" type="presOf" srcId="{EF977ABB-9787-4C1A-A8D5-D0E4C41FE6E3}" destId="{EFADBCEA-FA3B-453B-8D8F-914972C6E6EF}" srcOrd="0" destOrd="0" presId="urn:microsoft.com/office/officeart/2005/8/layout/hierarchy2"/>
    <dgm:cxn modelId="{19DE4988-23A4-404B-93CF-D8BA5A79BFF8}" type="presOf" srcId="{99E56159-99A2-448B-956A-8B8ECDA335A8}" destId="{58162C6F-B513-4FD5-BB41-82D28B4C3860}" srcOrd="1" destOrd="0" presId="urn:microsoft.com/office/officeart/2005/8/layout/hierarchy2"/>
    <dgm:cxn modelId="{A742BBB0-7220-4123-B416-BE73A4EFE3E2}" type="presOf" srcId="{06E9A056-E2C0-4C45-AE92-3C556B5E3D48}" destId="{70B0C3EC-3C10-4C76-A17A-E0CACE470780}" srcOrd="0" destOrd="0" presId="urn:microsoft.com/office/officeart/2005/8/layout/hierarchy2"/>
    <dgm:cxn modelId="{ACFBF5B1-862D-4925-AF1D-44A537BBA5EB}" srcId="{1AF05BAC-CBCC-4CF7-9250-62E8FFB2AB9D}" destId="{B98FAAAF-5D88-4D75-9407-7D77AD3199BC}" srcOrd="1" destOrd="0" parTransId="{B5F1423F-F865-4B04-ABDE-1B3267509CEE}" sibTransId="{DF4334F5-5C7F-463C-9D3B-3128F8533091}"/>
    <dgm:cxn modelId="{799250C3-908F-4FE1-A1B4-B459662423ED}" type="presParOf" srcId="{6FD4151A-71B0-453B-9113-5BE8E609CF63}" destId="{EF5A19DE-42BC-4CA9-B960-714C339EFDE5}" srcOrd="0" destOrd="0" presId="urn:microsoft.com/office/officeart/2005/8/layout/hierarchy2"/>
    <dgm:cxn modelId="{2EF1C8D6-BCFF-474C-B271-1B4412853C3C}" type="presParOf" srcId="{EF5A19DE-42BC-4CA9-B960-714C339EFDE5}" destId="{70B0C3EC-3C10-4C76-A17A-E0CACE470780}" srcOrd="0" destOrd="0" presId="urn:microsoft.com/office/officeart/2005/8/layout/hierarchy2"/>
    <dgm:cxn modelId="{45A60F5C-142B-428C-BE8B-246DCCB8AD7E}" type="presParOf" srcId="{EF5A19DE-42BC-4CA9-B960-714C339EFDE5}" destId="{C50C8F2B-B92A-4E88-8DE0-C18DF3FFF415}" srcOrd="1" destOrd="0" presId="urn:microsoft.com/office/officeart/2005/8/layout/hierarchy2"/>
    <dgm:cxn modelId="{CAD7E0B8-E2F1-439F-A075-518675969C80}" type="presParOf" srcId="{C50C8F2B-B92A-4E88-8DE0-C18DF3FFF415}" destId="{EFADBCEA-FA3B-453B-8D8F-914972C6E6EF}" srcOrd="0" destOrd="0" presId="urn:microsoft.com/office/officeart/2005/8/layout/hierarchy2"/>
    <dgm:cxn modelId="{C0AA4BE4-830D-45E1-8351-D9498A45F582}" type="presParOf" srcId="{EFADBCEA-FA3B-453B-8D8F-914972C6E6EF}" destId="{FE5C79B5-F828-43F7-98DB-C890678DFC3A}" srcOrd="0" destOrd="0" presId="urn:microsoft.com/office/officeart/2005/8/layout/hierarchy2"/>
    <dgm:cxn modelId="{0094C023-43EB-4562-AC30-871BFFED2E30}" type="presParOf" srcId="{C50C8F2B-B92A-4E88-8DE0-C18DF3FFF415}" destId="{3F74A18A-6BA9-4BC5-809F-9832199739C1}" srcOrd="1" destOrd="0" presId="urn:microsoft.com/office/officeart/2005/8/layout/hierarchy2"/>
    <dgm:cxn modelId="{DFFFD1F9-06E6-4D4C-9013-27FC53CE1809}" type="presParOf" srcId="{3F74A18A-6BA9-4BC5-809F-9832199739C1}" destId="{919FBD5D-F6F1-49FB-A15C-41F1E491A7C5}" srcOrd="0" destOrd="0" presId="urn:microsoft.com/office/officeart/2005/8/layout/hierarchy2"/>
    <dgm:cxn modelId="{4FB9F873-96C6-471B-8ECA-8CB84E2EE7CF}" type="presParOf" srcId="{3F74A18A-6BA9-4BC5-809F-9832199739C1}" destId="{1FD61EE3-2EDB-4774-995D-2ADCC20797DE}" srcOrd="1" destOrd="0" presId="urn:microsoft.com/office/officeart/2005/8/layout/hierarchy2"/>
    <dgm:cxn modelId="{E04E4ABF-13C4-44E2-8DE8-83DB19A6DD6A}" type="presParOf" srcId="{1FD61EE3-2EDB-4774-995D-2ADCC20797DE}" destId="{58BEB169-5686-41DD-9592-58D8DB870366}" srcOrd="0" destOrd="0" presId="urn:microsoft.com/office/officeart/2005/8/layout/hierarchy2"/>
    <dgm:cxn modelId="{33F50CF6-5532-4302-A21C-C8FBE71DAD6E}" type="presParOf" srcId="{58BEB169-5686-41DD-9592-58D8DB870366}" destId="{58162C6F-B513-4FD5-BB41-82D28B4C3860}" srcOrd="0" destOrd="0" presId="urn:microsoft.com/office/officeart/2005/8/layout/hierarchy2"/>
    <dgm:cxn modelId="{17DB9848-CDF3-42DC-8EEE-FDD10C79CAC1}" type="presParOf" srcId="{1FD61EE3-2EDB-4774-995D-2ADCC20797DE}" destId="{F64DBC19-D594-4F9B-8008-855C8DE99219}" srcOrd="1" destOrd="0" presId="urn:microsoft.com/office/officeart/2005/8/layout/hierarchy2"/>
    <dgm:cxn modelId="{D9B1073E-5F7F-4A4F-91B5-F461BD4A1DBF}" type="presParOf" srcId="{F64DBC19-D594-4F9B-8008-855C8DE99219}" destId="{14052438-3766-4C57-856F-B8B6289EFAD8}" srcOrd="0" destOrd="0" presId="urn:microsoft.com/office/officeart/2005/8/layout/hierarchy2"/>
    <dgm:cxn modelId="{8792253C-7B53-4583-A47A-5E6582C03779}" type="presParOf" srcId="{F64DBC19-D594-4F9B-8008-855C8DE99219}" destId="{FF513DE6-284A-4B80-BF6E-B5233CA09128}" srcOrd="1" destOrd="0" presId="urn:microsoft.com/office/officeart/2005/8/layout/hierarchy2"/>
    <dgm:cxn modelId="{65629457-C01D-4C36-AEBA-B969ECD2A26F}" type="presParOf" srcId="{1FD61EE3-2EDB-4774-995D-2ADCC20797DE}" destId="{35526DA5-75D4-4D6E-8D5A-E811356D02BD}" srcOrd="2" destOrd="0" presId="urn:microsoft.com/office/officeart/2005/8/layout/hierarchy2"/>
    <dgm:cxn modelId="{5CB90596-68DB-4D05-9AA3-E1BFB4127A45}" type="presParOf" srcId="{35526DA5-75D4-4D6E-8D5A-E811356D02BD}" destId="{D2E86B4B-760C-438E-B2E3-99335D475126}" srcOrd="0" destOrd="0" presId="urn:microsoft.com/office/officeart/2005/8/layout/hierarchy2"/>
    <dgm:cxn modelId="{16D4A4E7-AC81-4502-9AA5-CB834D18BE23}" type="presParOf" srcId="{1FD61EE3-2EDB-4774-995D-2ADCC20797DE}" destId="{A8BE52E6-44EF-4FAC-89FF-E2273436F881}" srcOrd="3" destOrd="0" presId="urn:microsoft.com/office/officeart/2005/8/layout/hierarchy2"/>
    <dgm:cxn modelId="{65D0EA8A-9FD7-4D12-B892-D96466683926}" type="presParOf" srcId="{A8BE52E6-44EF-4FAC-89FF-E2273436F881}" destId="{493E1549-1A6E-4696-BE73-951FD6733F01}" srcOrd="0" destOrd="0" presId="urn:microsoft.com/office/officeart/2005/8/layout/hierarchy2"/>
    <dgm:cxn modelId="{026659CB-E3E8-4E39-AB49-F019F1CE720B}" type="presParOf" srcId="{A8BE52E6-44EF-4FAC-89FF-E2273436F881}" destId="{5D017D6A-D336-4FB6-99EB-BB915E507F99}" srcOrd="1" destOrd="0" presId="urn:microsoft.com/office/officeart/2005/8/layout/hierarchy2"/>
    <dgm:cxn modelId="{ED9C98EB-7278-4632-90BF-839E2F731E65}" type="presParOf" srcId="{C50C8F2B-B92A-4E88-8DE0-C18DF3FFF415}" destId="{7DF7C3FE-6754-40EA-97F1-1325D8D7E9FB}" srcOrd="2" destOrd="0" presId="urn:microsoft.com/office/officeart/2005/8/layout/hierarchy2"/>
    <dgm:cxn modelId="{A113CF05-7560-4E95-85FF-A67E44986295}" type="presParOf" srcId="{7DF7C3FE-6754-40EA-97F1-1325D8D7E9FB}" destId="{70B6AB6A-EEB1-4DFB-BCBA-102CB715F890}" srcOrd="0" destOrd="0" presId="urn:microsoft.com/office/officeart/2005/8/layout/hierarchy2"/>
    <dgm:cxn modelId="{92D97290-E289-41CC-B9C3-313C20F8DE7E}" type="presParOf" srcId="{C50C8F2B-B92A-4E88-8DE0-C18DF3FFF415}" destId="{3DF59AA2-0EFD-4151-9BCD-4B43F9653676}" srcOrd="3" destOrd="0" presId="urn:microsoft.com/office/officeart/2005/8/layout/hierarchy2"/>
    <dgm:cxn modelId="{F9A40B65-45AF-40B5-BD86-9820739B05D3}" type="presParOf" srcId="{3DF59AA2-0EFD-4151-9BCD-4B43F9653676}" destId="{ACF2AA43-93D1-4B42-8ECB-DF0AFE9B7242}" srcOrd="0" destOrd="0" presId="urn:microsoft.com/office/officeart/2005/8/layout/hierarchy2"/>
    <dgm:cxn modelId="{9BFBCDD3-10C2-4921-8E48-06314A5FDBE4}" type="presParOf" srcId="{3DF59AA2-0EFD-4151-9BCD-4B43F9653676}" destId="{35F78F30-E4FF-42AE-A879-503A43A9F6ED}" srcOrd="1" destOrd="0" presId="urn:microsoft.com/office/officeart/2005/8/layout/hierarchy2"/>
    <dgm:cxn modelId="{9BFC0EC8-0297-4084-8A10-D10681ED90D3}" type="presParOf" srcId="{35F78F30-E4FF-42AE-A879-503A43A9F6ED}" destId="{7234B68C-629B-449D-806F-3B703D4B725D}" srcOrd="0" destOrd="0" presId="urn:microsoft.com/office/officeart/2005/8/layout/hierarchy2"/>
    <dgm:cxn modelId="{408C7397-A8A6-4756-AF58-9BE460816DB9}" type="presParOf" srcId="{7234B68C-629B-449D-806F-3B703D4B725D}" destId="{6717B70B-7292-4D13-98E9-9454D922D724}" srcOrd="0" destOrd="0" presId="urn:microsoft.com/office/officeart/2005/8/layout/hierarchy2"/>
    <dgm:cxn modelId="{D04E6925-4ECA-4EC2-B0B4-A75BE389FCCC}" type="presParOf" srcId="{35F78F30-E4FF-42AE-A879-503A43A9F6ED}" destId="{626E538D-388E-4467-8169-E98B06A58555}" srcOrd="1" destOrd="0" presId="urn:microsoft.com/office/officeart/2005/8/layout/hierarchy2"/>
    <dgm:cxn modelId="{994E2BD3-A14F-4882-A314-BC969B7B6D9A}" type="presParOf" srcId="{626E538D-388E-4467-8169-E98B06A58555}" destId="{B5AE86D0-E58C-4DE3-BFD5-0C0728736FBD}" srcOrd="0" destOrd="0" presId="urn:microsoft.com/office/officeart/2005/8/layout/hierarchy2"/>
    <dgm:cxn modelId="{78C3C825-1B9A-4B75-A15F-D0C182A91132}" type="presParOf" srcId="{626E538D-388E-4467-8169-E98B06A58555}" destId="{9A7A392A-C912-447B-8B4C-961ABBB94BFB}" srcOrd="1" destOrd="0" presId="urn:microsoft.com/office/officeart/2005/8/layout/hierarchy2"/>
    <dgm:cxn modelId="{2B530D95-7519-4704-898C-E94F661A63B4}" type="presParOf" srcId="{35F78F30-E4FF-42AE-A879-503A43A9F6ED}" destId="{C7F09518-540A-4216-A5BA-34AB0FF726C9}" srcOrd="2" destOrd="0" presId="urn:microsoft.com/office/officeart/2005/8/layout/hierarchy2"/>
    <dgm:cxn modelId="{7358FFFE-DFA8-44B1-BAFA-F3850A4BBCE4}" type="presParOf" srcId="{C7F09518-540A-4216-A5BA-34AB0FF726C9}" destId="{B472043D-3881-4043-AF69-5C69872255BA}" srcOrd="0" destOrd="0" presId="urn:microsoft.com/office/officeart/2005/8/layout/hierarchy2"/>
    <dgm:cxn modelId="{384589CB-5687-42CD-9621-9A6BC6C57390}" type="presParOf" srcId="{35F78F30-E4FF-42AE-A879-503A43A9F6ED}" destId="{E4227491-5045-4C17-A85B-DC92BAD3CD03}" srcOrd="3" destOrd="0" presId="urn:microsoft.com/office/officeart/2005/8/layout/hierarchy2"/>
    <dgm:cxn modelId="{DA28B49F-2548-4660-9192-266F6B5864F1}" type="presParOf" srcId="{E4227491-5045-4C17-A85B-DC92BAD3CD03}" destId="{3C3BF946-47BA-4707-8702-97202496EF0A}" srcOrd="0" destOrd="0" presId="urn:microsoft.com/office/officeart/2005/8/layout/hierarchy2"/>
    <dgm:cxn modelId="{986EF9BD-0286-4446-B097-1F488FF19851}" type="presParOf" srcId="{E4227491-5045-4C17-A85B-DC92BAD3CD03}" destId="{FE4A0DFD-CFF1-4E07-9C63-4AA2BE05A8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0C3EC-3C10-4C76-A17A-E0CACE470780}">
      <dsp:nvSpPr>
        <dsp:cNvPr id="0" name=""/>
        <dsp:cNvSpPr/>
      </dsp:nvSpPr>
      <dsp:spPr>
        <a:xfrm>
          <a:off x="795" y="1950455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Confirmed</a:t>
          </a:r>
          <a:r>
            <a:rPr lang="en-US" sz="3200" kern="1200" dirty="0"/>
            <a:t> </a:t>
          </a:r>
          <a:r>
            <a:rPr lang="en-US" sz="3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VF</a:t>
          </a:r>
          <a:endParaRPr lang="en-US" sz="3200" kern="1200" dirty="0"/>
        </a:p>
      </dsp:txBody>
      <dsp:txXfrm>
        <a:off x="30742" y="1980402"/>
        <a:ext cx="1985055" cy="962580"/>
      </dsp:txXfrm>
    </dsp:sp>
    <dsp:sp modelId="{EFADBCEA-FA3B-453B-8D8F-914972C6E6EF}">
      <dsp:nvSpPr>
        <dsp:cNvPr id="0" name=""/>
        <dsp:cNvSpPr/>
      </dsp:nvSpPr>
      <dsp:spPr>
        <a:xfrm rot="18770822">
          <a:off x="1853317" y="1999525"/>
          <a:ext cx="1202834" cy="42451"/>
        </a:xfrm>
        <a:custGeom>
          <a:avLst/>
          <a:gdLst/>
          <a:ahLst/>
          <a:cxnLst/>
          <a:rect l="0" t="0" r="0" b="0"/>
          <a:pathLst>
            <a:path>
              <a:moveTo>
                <a:pt x="0" y="21225"/>
              </a:moveTo>
              <a:lnTo>
                <a:pt x="1202834" y="21225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24664" y="1990679"/>
        <a:ext cx="60141" cy="60141"/>
      </dsp:txXfrm>
    </dsp:sp>
    <dsp:sp modelId="{919FBD5D-F6F1-49FB-A15C-41F1E491A7C5}">
      <dsp:nvSpPr>
        <dsp:cNvPr id="0" name=""/>
        <dsp:cNvSpPr/>
      </dsp:nvSpPr>
      <dsp:spPr>
        <a:xfrm>
          <a:off x="2863725" y="1068570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  <a:endParaRPr lang="en-US" sz="3200" kern="1200" dirty="0"/>
        </a:p>
      </dsp:txBody>
      <dsp:txXfrm>
        <a:off x="2893672" y="1098517"/>
        <a:ext cx="1985055" cy="962580"/>
      </dsp:txXfrm>
    </dsp:sp>
    <dsp:sp modelId="{58BEB169-5686-41DD-9592-58D8DB870366}">
      <dsp:nvSpPr>
        <dsp:cNvPr id="0" name=""/>
        <dsp:cNvSpPr/>
      </dsp:nvSpPr>
      <dsp:spPr>
        <a:xfrm rot="18940869">
          <a:off x="4746614" y="1160661"/>
          <a:ext cx="1139114" cy="42451"/>
        </a:xfrm>
        <a:custGeom>
          <a:avLst/>
          <a:gdLst/>
          <a:ahLst/>
          <a:cxnLst/>
          <a:rect l="0" t="0" r="0" b="0"/>
          <a:pathLst>
            <a:path>
              <a:moveTo>
                <a:pt x="0" y="21225"/>
              </a:moveTo>
              <a:lnTo>
                <a:pt x="1139114" y="21225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7694" y="1153408"/>
        <a:ext cx="56955" cy="56955"/>
      </dsp:txXfrm>
    </dsp:sp>
    <dsp:sp modelId="{14052438-3766-4C57-856F-B8B6289EFAD8}">
      <dsp:nvSpPr>
        <dsp:cNvPr id="0" name=""/>
        <dsp:cNvSpPr/>
      </dsp:nvSpPr>
      <dsp:spPr>
        <a:xfrm>
          <a:off x="5723669" y="272727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</a:t>
          </a:r>
          <a:endParaRPr lang="en-US" sz="3200" kern="1200" dirty="0"/>
        </a:p>
      </dsp:txBody>
      <dsp:txXfrm>
        <a:off x="5753616" y="302674"/>
        <a:ext cx="1985055" cy="962580"/>
      </dsp:txXfrm>
    </dsp:sp>
    <dsp:sp modelId="{35526DA5-75D4-4D6E-8D5A-E811356D02BD}">
      <dsp:nvSpPr>
        <dsp:cNvPr id="0" name=""/>
        <dsp:cNvSpPr/>
      </dsp:nvSpPr>
      <dsp:spPr>
        <a:xfrm rot="1468249">
          <a:off x="4868457" y="1744039"/>
          <a:ext cx="895428" cy="42451"/>
        </a:xfrm>
        <a:custGeom>
          <a:avLst/>
          <a:gdLst/>
          <a:ahLst/>
          <a:cxnLst/>
          <a:rect l="0" t="0" r="0" b="0"/>
          <a:pathLst>
            <a:path>
              <a:moveTo>
                <a:pt x="0" y="21225"/>
              </a:moveTo>
              <a:lnTo>
                <a:pt x="895428" y="21225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93786" y="1742879"/>
        <a:ext cx="44771" cy="44771"/>
      </dsp:txXfrm>
    </dsp:sp>
    <dsp:sp modelId="{493E1549-1A6E-4696-BE73-951FD6733F01}">
      <dsp:nvSpPr>
        <dsp:cNvPr id="0" name=""/>
        <dsp:cNvSpPr/>
      </dsp:nvSpPr>
      <dsp:spPr>
        <a:xfrm>
          <a:off x="5723669" y="1439483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</a:t>
          </a:r>
          <a:endParaRPr lang="en-US" sz="3200" kern="1200" dirty="0"/>
        </a:p>
      </dsp:txBody>
      <dsp:txXfrm>
        <a:off x="5753616" y="1469430"/>
        <a:ext cx="1985055" cy="962580"/>
      </dsp:txXfrm>
    </dsp:sp>
    <dsp:sp modelId="{7DF7C3FE-6754-40EA-97F1-1325D8D7E9FB}">
      <dsp:nvSpPr>
        <dsp:cNvPr id="0" name=""/>
        <dsp:cNvSpPr/>
      </dsp:nvSpPr>
      <dsp:spPr>
        <a:xfrm rot="2829178">
          <a:off x="1853317" y="2881409"/>
          <a:ext cx="1202834" cy="42451"/>
        </a:xfrm>
        <a:custGeom>
          <a:avLst/>
          <a:gdLst/>
          <a:ahLst/>
          <a:cxnLst/>
          <a:rect l="0" t="0" r="0" b="0"/>
          <a:pathLst>
            <a:path>
              <a:moveTo>
                <a:pt x="0" y="21225"/>
              </a:moveTo>
              <a:lnTo>
                <a:pt x="1202834" y="21225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24664" y="2872564"/>
        <a:ext cx="60141" cy="60141"/>
      </dsp:txXfrm>
    </dsp:sp>
    <dsp:sp modelId="{ACF2AA43-93D1-4B42-8ECB-DF0AFE9B7242}">
      <dsp:nvSpPr>
        <dsp:cNvPr id="0" name=""/>
        <dsp:cNvSpPr/>
      </dsp:nvSpPr>
      <dsp:spPr>
        <a:xfrm>
          <a:off x="2863725" y="2832340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No</a:t>
          </a:r>
          <a:r>
            <a:rPr lang="en-US" sz="3200" kern="1200"/>
            <a:t> </a:t>
          </a:r>
          <a:r>
            <a:rPr lang="en-US" sz="32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  <a:endParaRPr lang="en-US" sz="3200" kern="1200" dirty="0"/>
        </a:p>
      </dsp:txBody>
      <dsp:txXfrm>
        <a:off x="2893672" y="2862287"/>
        <a:ext cx="1985055" cy="962580"/>
      </dsp:txXfrm>
    </dsp:sp>
    <dsp:sp modelId="{7234B68C-629B-449D-806F-3B703D4B725D}">
      <dsp:nvSpPr>
        <dsp:cNvPr id="0" name=""/>
        <dsp:cNvSpPr/>
      </dsp:nvSpPr>
      <dsp:spPr>
        <a:xfrm rot="20524306">
          <a:off x="4887781" y="3189900"/>
          <a:ext cx="860561" cy="42451"/>
        </a:xfrm>
        <a:custGeom>
          <a:avLst/>
          <a:gdLst/>
          <a:ahLst/>
          <a:cxnLst/>
          <a:rect l="0" t="0" r="0" b="0"/>
          <a:pathLst>
            <a:path>
              <a:moveTo>
                <a:pt x="0" y="21225"/>
              </a:moveTo>
              <a:lnTo>
                <a:pt x="860561" y="21225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96548" y="3189612"/>
        <a:ext cx="43028" cy="43028"/>
      </dsp:txXfrm>
    </dsp:sp>
    <dsp:sp modelId="{B5AE86D0-E58C-4DE3-BFD5-0C0728736FBD}">
      <dsp:nvSpPr>
        <dsp:cNvPr id="0" name=""/>
        <dsp:cNvSpPr/>
      </dsp:nvSpPr>
      <dsp:spPr>
        <a:xfrm>
          <a:off x="5727450" y="2567437"/>
          <a:ext cx="2044949" cy="10224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9</a:t>
          </a:r>
          <a:endParaRPr lang="en-US" sz="3200" kern="1200" dirty="0"/>
        </a:p>
      </dsp:txBody>
      <dsp:txXfrm>
        <a:off x="5757397" y="2597384"/>
        <a:ext cx="1985055" cy="962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0C3EC-3C10-4C76-A17A-E0CACE470780}">
      <dsp:nvSpPr>
        <dsp:cNvPr id="0" name=""/>
        <dsp:cNvSpPr/>
      </dsp:nvSpPr>
      <dsp:spPr>
        <a:xfrm>
          <a:off x="5225" y="1622623"/>
          <a:ext cx="2180433" cy="1090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Confirmed</a:t>
          </a:r>
          <a:r>
            <a:rPr lang="en-US" sz="2900" kern="1200" dirty="0"/>
            <a:t> </a:t>
          </a:r>
          <a:r>
            <a:rPr lang="en-US" sz="29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VF (59)</a:t>
          </a:r>
          <a:endParaRPr lang="en-US" sz="2900" kern="1200" dirty="0"/>
        </a:p>
      </dsp:txBody>
      <dsp:txXfrm>
        <a:off x="37156" y="1654554"/>
        <a:ext cx="2116571" cy="1026354"/>
      </dsp:txXfrm>
    </dsp:sp>
    <dsp:sp modelId="{EFADBCEA-FA3B-453B-8D8F-914972C6E6EF}">
      <dsp:nvSpPr>
        <dsp:cNvPr id="0" name=""/>
        <dsp:cNvSpPr/>
      </dsp:nvSpPr>
      <dsp:spPr>
        <a:xfrm rot="19045392">
          <a:off x="2029534" y="1744423"/>
          <a:ext cx="1184420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184420" y="226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92134" y="1737444"/>
        <a:ext cx="59221" cy="59221"/>
      </dsp:txXfrm>
    </dsp:sp>
    <dsp:sp modelId="{919FBD5D-F6F1-49FB-A15C-41F1E491A7C5}">
      <dsp:nvSpPr>
        <dsp:cNvPr id="0" name=""/>
        <dsp:cNvSpPr/>
      </dsp:nvSpPr>
      <dsp:spPr>
        <a:xfrm>
          <a:off x="3057831" y="821270"/>
          <a:ext cx="2180433" cy="1090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 (37)</a:t>
          </a:r>
          <a:endParaRPr lang="en-US" sz="2900" kern="1200" dirty="0"/>
        </a:p>
      </dsp:txBody>
      <dsp:txXfrm>
        <a:off x="3089762" y="853201"/>
        <a:ext cx="2116571" cy="1026354"/>
      </dsp:txXfrm>
    </dsp:sp>
    <dsp:sp modelId="{58BEB169-5686-41DD-9592-58D8DB870366}">
      <dsp:nvSpPr>
        <dsp:cNvPr id="0" name=""/>
        <dsp:cNvSpPr/>
      </dsp:nvSpPr>
      <dsp:spPr>
        <a:xfrm rot="19726387">
          <a:off x="5164650" y="1080328"/>
          <a:ext cx="1016218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016218" y="226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47354" y="1077555"/>
        <a:ext cx="50810" cy="50810"/>
      </dsp:txXfrm>
    </dsp:sp>
    <dsp:sp modelId="{14052438-3766-4C57-856F-B8B6289EFAD8}">
      <dsp:nvSpPr>
        <dsp:cNvPr id="0" name=""/>
        <dsp:cNvSpPr/>
      </dsp:nvSpPr>
      <dsp:spPr>
        <a:xfrm>
          <a:off x="6107254" y="520632"/>
          <a:ext cx="1656736" cy="63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25 female</a:t>
          </a:r>
        </a:p>
      </dsp:txBody>
      <dsp:txXfrm>
        <a:off x="6125935" y="539313"/>
        <a:ext cx="1619374" cy="600458"/>
      </dsp:txXfrm>
    </dsp:sp>
    <dsp:sp modelId="{35526DA5-75D4-4D6E-8D5A-E811356D02BD}">
      <dsp:nvSpPr>
        <dsp:cNvPr id="0" name=""/>
        <dsp:cNvSpPr/>
      </dsp:nvSpPr>
      <dsp:spPr>
        <a:xfrm rot="1044090">
          <a:off x="5217223" y="1481239"/>
          <a:ext cx="919480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919480" y="226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3977" y="1480884"/>
        <a:ext cx="45974" cy="45974"/>
      </dsp:txXfrm>
    </dsp:sp>
    <dsp:sp modelId="{493E1549-1A6E-4696-BE73-951FD6733F01}">
      <dsp:nvSpPr>
        <dsp:cNvPr id="0" name=""/>
        <dsp:cNvSpPr/>
      </dsp:nvSpPr>
      <dsp:spPr>
        <a:xfrm>
          <a:off x="6115663" y="1322453"/>
          <a:ext cx="1656736" cy="63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12 male</a:t>
          </a:r>
        </a:p>
      </dsp:txBody>
      <dsp:txXfrm>
        <a:off x="6134344" y="1341134"/>
        <a:ext cx="1619374" cy="600458"/>
      </dsp:txXfrm>
    </dsp:sp>
    <dsp:sp modelId="{7DF7C3FE-6754-40EA-97F1-1325D8D7E9FB}">
      <dsp:nvSpPr>
        <dsp:cNvPr id="0" name=""/>
        <dsp:cNvSpPr/>
      </dsp:nvSpPr>
      <dsp:spPr>
        <a:xfrm rot="2554608">
          <a:off x="2029534" y="2545776"/>
          <a:ext cx="1184420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1184420" y="2263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92134" y="2538797"/>
        <a:ext cx="59221" cy="59221"/>
      </dsp:txXfrm>
    </dsp:sp>
    <dsp:sp modelId="{ACF2AA43-93D1-4B42-8ECB-DF0AFE9B7242}">
      <dsp:nvSpPr>
        <dsp:cNvPr id="0" name=""/>
        <dsp:cNvSpPr/>
      </dsp:nvSpPr>
      <dsp:spPr>
        <a:xfrm>
          <a:off x="3057831" y="2423975"/>
          <a:ext cx="2180433" cy="10902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No</a:t>
          </a:r>
          <a:r>
            <a:rPr lang="en-US" sz="2900" kern="1200"/>
            <a:t> </a:t>
          </a:r>
          <a:r>
            <a:rPr lang="en-US" sz="29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EACGI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cap="none" spc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(22)</a:t>
          </a:r>
          <a:endParaRPr lang="en-US" sz="2900" kern="1200" dirty="0"/>
        </a:p>
      </dsp:txBody>
      <dsp:txXfrm>
        <a:off x="3089762" y="2455906"/>
        <a:ext cx="2116571" cy="1026354"/>
      </dsp:txXfrm>
    </dsp:sp>
    <dsp:sp modelId="{7234B68C-629B-449D-806F-3B703D4B725D}">
      <dsp:nvSpPr>
        <dsp:cNvPr id="0" name=""/>
        <dsp:cNvSpPr/>
      </dsp:nvSpPr>
      <dsp:spPr>
        <a:xfrm rot="20009949">
          <a:off x="5186757" y="2727716"/>
          <a:ext cx="980412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980412" y="226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2453" y="2725838"/>
        <a:ext cx="49020" cy="49020"/>
      </dsp:txXfrm>
    </dsp:sp>
    <dsp:sp modelId="{B5AE86D0-E58C-4DE3-BFD5-0C0728736FBD}">
      <dsp:nvSpPr>
        <dsp:cNvPr id="0" name=""/>
        <dsp:cNvSpPr/>
      </dsp:nvSpPr>
      <dsp:spPr>
        <a:xfrm>
          <a:off x="6115663" y="2212702"/>
          <a:ext cx="1656736" cy="63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8 female</a:t>
          </a:r>
        </a:p>
      </dsp:txBody>
      <dsp:txXfrm>
        <a:off x="6134344" y="2231383"/>
        <a:ext cx="1619374" cy="600458"/>
      </dsp:txXfrm>
    </dsp:sp>
    <dsp:sp modelId="{C7F09518-540A-4216-A5BA-34AB0FF726C9}">
      <dsp:nvSpPr>
        <dsp:cNvPr id="0" name=""/>
        <dsp:cNvSpPr/>
      </dsp:nvSpPr>
      <dsp:spPr>
        <a:xfrm rot="1480443">
          <a:off x="5194448" y="3146790"/>
          <a:ext cx="959806" cy="45263"/>
        </a:xfrm>
        <a:custGeom>
          <a:avLst/>
          <a:gdLst/>
          <a:ahLst/>
          <a:cxnLst/>
          <a:rect l="0" t="0" r="0" b="0"/>
          <a:pathLst>
            <a:path>
              <a:moveTo>
                <a:pt x="0" y="22631"/>
              </a:moveTo>
              <a:lnTo>
                <a:pt x="959806" y="2263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50356" y="3145427"/>
        <a:ext cx="47990" cy="47990"/>
      </dsp:txXfrm>
    </dsp:sp>
    <dsp:sp modelId="{3C3BF946-47BA-4707-8702-97202496EF0A}">
      <dsp:nvSpPr>
        <dsp:cNvPr id="0" name=""/>
        <dsp:cNvSpPr/>
      </dsp:nvSpPr>
      <dsp:spPr>
        <a:xfrm>
          <a:off x="6110437" y="3050850"/>
          <a:ext cx="1656736" cy="6378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14 male</a:t>
          </a:r>
        </a:p>
      </dsp:txBody>
      <dsp:txXfrm>
        <a:off x="6129118" y="3069531"/>
        <a:ext cx="1619374" cy="600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F6BCF-7D87-4AF1-9E4A-8A0081625666}" type="datetimeFigureOut">
              <a:rPr lang="en-ZW" smtClean="0"/>
              <a:t>7/25/2018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D513D-4767-4036-AA04-03DC968BD34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4126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 15 – 24 year olds have the lowest </a:t>
            </a:r>
            <a:r>
              <a:rPr lang="en-ZW" dirty="0" err="1"/>
              <a:t>virological</a:t>
            </a:r>
            <a:r>
              <a:rPr lang="en-ZW" dirty="0"/>
              <a:t> suppression rates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D513D-4767-4036-AA04-03DC968BD340}" type="slidenum">
              <a:rPr lang="en-ZW" smtClean="0"/>
              <a:t>3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3989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Mixed methods study: both quantitative and qualitative data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D513D-4767-4036-AA04-03DC968BD340}" type="slidenum">
              <a:rPr lang="en-ZW" smtClean="0"/>
              <a:t>6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0076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Phenomenological, how the adolescent is experiencing HIV adherence, HIV Management </a:t>
            </a:r>
          </a:p>
          <a:p>
            <a:r>
              <a:rPr lang="en-ZW" dirty="0"/>
              <a:t>Move from a state of indecision to making positive decisions and achieving goals </a:t>
            </a:r>
          </a:p>
          <a:p>
            <a:r>
              <a:rPr lang="en-ZW" dirty="0"/>
              <a:t>Resolving discrepancy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D513D-4767-4036-AA04-03DC968BD340}" type="slidenum">
              <a:rPr lang="en-ZW" smtClean="0"/>
              <a:t>7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4541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BahatiK@newlandsclinic.org.zw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0445" y="3733421"/>
            <a:ext cx="8974183" cy="11782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>
                <a:effectLst/>
              </a:rPr>
              <a:t>Experiences &amp; outcomes of group psychotherapy as an antiretroviral adherence support intervention among young people failing ART at Newlands Clinic, Harare, Zimbabwe</a:t>
            </a:r>
            <a:r>
              <a:rPr lang="en-ZW" sz="3200" dirty="0">
                <a:effectLst/>
              </a:rPr>
              <a:t/>
            </a:r>
            <a:br>
              <a:rPr lang="en-ZW" sz="3200" dirty="0">
                <a:effectLst/>
              </a:rPr>
            </a:br>
            <a:endParaRPr lang="de-CH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11FBEBB-5A56-4936-9FF7-A03C7968CB2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CBFF8A87-7332-4A52-8C46-A2FEBD77ED1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54034" y="5121229"/>
            <a:ext cx="756339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sz="1800" dirty="0">
                <a:solidFill>
                  <a:schemeClr val="tx1"/>
                </a:solidFill>
              </a:rPr>
              <a:t>Bahati Kasimonje, Tinei Shamu, Tinashe Mudzviti, </a:t>
            </a:r>
            <a:r>
              <a:rPr lang="en-ZW" dirty="0">
                <a:solidFill>
                  <a:schemeClr val="tx1"/>
                </a:solidFill>
              </a:rPr>
              <a:t>Cleophas Chimbetete, </a:t>
            </a:r>
            <a:r>
              <a:rPr lang="en-ZW" sz="1800" dirty="0">
                <a:solidFill>
                  <a:schemeClr val="tx1"/>
                </a:solidFill>
              </a:rPr>
              <a:t>Ruedi Luethy</a:t>
            </a:r>
          </a:p>
          <a:p>
            <a:pPr algn="ctr"/>
            <a:r>
              <a:rPr lang="en-ZW" dirty="0">
                <a:solidFill>
                  <a:schemeClr val="tx1"/>
                </a:solidFill>
                <a:hlinkClick r:id="rId2"/>
              </a:rPr>
              <a:t>BahatiK@newlandsclinic.org.zw</a:t>
            </a:r>
            <a:r>
              <a:rPr lang="en-ZW" dirty="0">
                <a:solidFill>
                  <a:schemeClr val="tx1"/>
                </a:solidFill>
              </a:rPr>
              <a:t> </a:t>
            </a:r>
            <a:endParaRPr lang="en-ZW" sz="18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8C4A160-999B-49CB-96A3-0FD6E5497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45" y="5867961"/>
            <a:ext cx="1572904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main reasons for poor adherence among the 37 attendees were hopelessness, family dysfunction, lack of illness, an aversion to a daily routine attached to stigma, and medication side effects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9109" y="1700334"/>
            <a:ext cx="6339840" cy="30188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W" sz="2000" i="1" dirty="0">
                <a:solidFill>
                  <a:schemeClr val="tx1"/>
                </a:solidFill>
              </a:rPr>
              <a:t>“HIV is death, you are of no use, you are isolated, neglected and discriminated, there is no longer a future. It’s hard thinking that my entire life I am going to have to have to take medication. They remind you that you are worthless and sick but they do help the immune system.”</a:t>
            </a:r>
            <a:endParaRPr lang="en-ZW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7039" y="2619774"/>
            <a:ext cx="4662711" cy="2037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sz="2000" i="1" dirty="0">
                <a:solidFill>
                  <a:schemeClr val="tx1"/>
                </a:solidFill>
              </a:rPr>
              <a:t>“I was told my skin would improve, but now I am thinking of stopping because, my skin is not changing”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2154477" y="1803575"/>
            <a:ext cx="4127836" cy="2456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>
                <a:solidFill>
                  <a:schemeClr val="tx1"/>
                </a:solidFill>
              </a:rPr>
              <a:t>“</a:t>
            </a:r>
            <a:r>
              <a:rPr lang="en-ZW" i="1" dirty="0">
                <a:solidFill>
                  <a:schemeClr val="tx1"/>
                </a:solidFill>
              </a:rPr>
              <a:t>Fear, skin disease, skinny body, desperation, death, home based care, sick bed, funeral, coffin</a:t>
            </a:r>
            <a:r>
              <a:rPr lang="en-ZW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4477" y="2317051"/>
            <a:ext cx="4482738" cy="20434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sz="2000" i="1" dirty="0">
                <a:solidFill>
                  <a:schemeClr val="tx1"/>
                </a:solidFill>
              </a:rPr>
              <a:t>“it is difficult to take pills everyday because we are young children, we forget, you also feel different, you feel ashamed”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FE7F6E7-A6CE-4906-9B3D-3E97B747F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318" y="4210049"/>
            <a:ext cx="3582649" cy="19161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69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8171"/>
            <a:ext cx="8808720" cy="4547054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Patients who attended &gt;75% EACGI had better second-line virological outcomes compared to those who attended less or none</a:t>
            </a:r>
          </a:p>
          <a:p>
            <a:r>
              <a:rPr lang="en-GB" sz="2400" dirty="0"/>
              <a:t>EACGI is a promising tool for preparing </a:t>
            </a:r>
            <a:r>
              <a:rPr lang="en-GB" sz="2400" dirty="0" smtClean="0"/>
              <a:t>young people</a:t>
            </a:r>
            <a:r>
              <a:rPr lang="en-GB" sz="2400" dirty="0" smtClean="0"/>
              <a:t> </a:t>
            </a:r>
            <a:r>
              <a:rPr lang="en-GB" sz="2400" dirty="0"/>
              <a:t>for second line treatment, increasing the likelihood for improved adherence and treatment outcomes for second line therapy</a:t>
            </a:r>
          </a:p>
          <a:p>
            <a:r>
              <a:rPr lang="en-ZW" sz="2400" dirty="0"/>
              <a:t>This study was conducted using routinely collected data and therefore patients were not randomized into groups</a:t>
            </a:r>
          </a:p>
          <a:p>
            <a:r>
              <a:rPr lang="en-ZW" sz="2400" dirty="0"/>
              <a:t>A similar randomized study would provide objective assessment of the intervention's impact</a:t>
            </a:r>
            <a:endParaRPr lang="en-GB" sz="2400" dirty="0"/>
          </a:p>
          <a:p>
            <a:endParaRPr lang="en-ZW" sz="2400" dirty="0"/>
          </a:p>
          <a:p>
            <a:pPr marL="0" indent="0">
              <a:buNone/>
            </a:pPr>
            <a:r>
              <a:rPr lang="en-ZW" sz="24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369B4-29FF-43EA-97AB-79166D64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Acknowledgements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1B6E4-CCCF-4B8F-A502-2043AA94E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5263" indent="-195263" defTabSz="350838" eaLnBrk="0" hangingPunct="0">
              <a:lnSpc>
                <a:spcPct val="95000"/>
              </a:lnSpc>
              <a:buFontTx/>
              <a:buAutoNum type="arabicPeriod"/>
            </a:pPr>
            <a:r>
              <a:rPr lang="en-US" b="1" dirty="0">
                <a:latin typeface="Times New Roman" pitchFamily="18" charset="0"/>
              </a:rPr>
              <a:t> Young people attending EACGI</a:t>
            </a:r>
          </a:p>
          <a:p>
            <a:pPr marL="195263" indent="-195263" defTabSz="350838" eaLnBrk="0" hangingPunct="0">
              <a:lnSpc>
                <a:spcPct val="95000"/>
              </a:lnSpc>
              <a:buFontTx/>
              <a:buAutoNum type="arabicPeriod"/>
            </a:pPr>
            <a:r>
              <a:rPr lang="en-US" b="1" dirty="0">
                <a:latin typeface="Times New Roman" pitchFamily="18" charset="0"/>
              </a:rPr>
              <a:t>The Ruedi Luethy Foundation </a:t>
            </a:r>
          </a:p>
          <a:p>
            <a:pPr marL="195263" indent="-195263" defTabSz="350838" eaLnBrk="0" hangingPunct="0">
              <a:lnSpc>
                <a:spcPct val="95000"/>
              </a:lnSpc>
              <a:buFontTx/>
              <a:buAutoNum type="arabicPeriod"/>
            </a:pPr>
            <a:r>
              <a:rPr lang="en-US" b="1" dirty="0">
                <a:latin typeface="Times New Roman" pitchFamily="18" charset="0"/>
              </a:rPr>
              <a:t>Newlands Clinic Staff </a:t>
            </a:r>
          </a:p>
          <a:p>
            <a:endParaRPr lang="en-ZW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E3BA7A5-46C3-4325-9C76-39F944642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74BB5E5-EBBA-4C39-AEB6-8D4AFC4B8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936" y="5852368"/>
            <a:ext cx="1572904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8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Conflicts and Financial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have no actual or potential conflicts to declare in relation to this </a:t>
            </a:r>
            <a:r>
              <a:rPr lang="en-US" dirty="0" err="1"/>
              <a:t>programme</a:t>
            </a:r>
            <a:r>
              <a:rPr lang="en-US" dirty="0"/>
              <a:t> and presentation</a:t>
            </a:r>
          </a:p>
          <a:p>
            <a:endParaRPr lang="en-US" dirty="0"/>
          </a:p>
          <a:p>
            <a:r>
              <a:rPr lang="en-US" dirty="0"/>
              <a:t>Grant/Research support: None</a:t>
            </a:r>
          </a:p>
          <a:p>
            <a:endParaRPr lang="en-US" dirty="0"/>
          </a:p>
          <a:p>
            <a:r>
              <a:rPr lang="en-US" dirty="0"/>
              <a:t>Consulting: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802674"/>
            <a:ext cx="8569234" cy="4442551"/>
          </a:xfrm>
        </p:spPr>
        <p:txBody>
          <a:bodyPr/>
          <a:lstStyle/>
          <a:p>
            <a:r>
              <a:rPr lang="en-GB" dirty="0"/>
              <a:t>Adherence to antiretroviral therapy (ART) is a major challenge faced by young people living with HIV (YPLHIV).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" y="1860228"/>
            <a:ext cx="3696789" cy="43849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18809" y="3447229"/>
            <a:ext cx="3911042" cy="2216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Global trends reported by the World Health Organization show that compared to adults, YPLHIV have </a:t>
            </a:r>
            <a:r>
              <a:rPr lang="en-GB" sz="2000" b="1" dirty="0">
                <a:solidFill>
                  <a:schemeClr val="tx1"/>
                </a:solidFill>
              </a:rPr>
              <a:t>significantly lower rates of viral suppression and retention in care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915553"/>
              </p:ext>
            </p:extLst>
          </p:nvPr>
        </p:nvGraphicFramePr>
        <p:xfrm>
          <a:off x="666206" y="3291481"/>
          <a:ext cx="8487864" cy="274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2514599" y="2755586"/>
            <a:ext cx="4415245" cy="47625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NC Viral Suppression Rates (&lt;50cpml) – March 2018</a:t>
            </a:r>
            <a:endParaRPr lang="en-ZW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B7DBA7D-E0FE-450C-8DE5-08FBB0B013F6}"/>
              </a:ext>
            </a:extLst>
          </p:cNvPr>
          <p:cNvSpPr/>
          <p:nvPr/>
        </p:nvSpPr>
        <p:spPr>
          <a:xfrm>
            <a:off x="4145637" y="3298067"/>
            <a:ext cx="2784207" cy="24233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xmlns="" id="{15199852-BC47-4DDB-8C11-8EE894278465}"/>
              </a:ext>
            </a:extLst>
          </p:cNvPr>
          <p:cNvSpPr/>
          <p:nvPr/>
        </p:nvSpPr>
        <p:spPr>
          <a:xfrm>
            <a:off x="5435660" y="3357298"/>
            <a:ext cx="154745" cy="385035"/>
          </a:xfrm>
          <a:prstGeom prst="downArrow">
            <a:avLst/>
          </a:prstGeom>
          <a:solidFill>
            <a:srgbClr val="ED1C24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xmlns="" id="{C26649E9-CCE5-4DCC-9625-D14308851C9E}"/>
              </a:ext>
            </a:extLst>
          </p:cNvPr>
          <p:cNvSpPr/>
          <p:nvPr/>
        </p:nvSpPr>
        <p:spPr>
          <a:xfrm>
            <a:off x="6260370" y="3357299"/>
            <a:ext cx="154745" cy="385035"/>
          </a:xfrm>
          <a:prstGeom prst="downArrow">
            <a:avLst/>
          </a:prstGeom>
          <a:solidFill>
            <a:srgbClr val="ED1C24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  <p:bldGraphic spid="13" grpId="0">
        <p:bldAsOne/>
      </p:bldGraphic>
      <p:bldP spid="8" grpId="0" animBg="1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limited evidence to inform strategies that promote adherence in this population</a:t>
            </a:r>
          </a:p>
          <a:p>
            <a:r>
              <a:rPr lang="en-GB" dirty="0"/>
              <a:t>This study examined the experiences and outcomes of an </a:t>
            </a:r>
            <a:r>
              <a:rPr lang="en-ZW" dirty="0"/>
              <a:t>adherence support strategy in  young people (13 – 24 years old) presenting with virological failure at Newlands Clinic, Harare, Zimbabwe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Research 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What are the experiences and </a:t>
            </a:r>
            <a:r>
              <a:rPr lang="en-ZW" dirty="0" err="1"/>
              <a:t>virological</a:t>
            </a:r>
            <a:r>
              <a:rPr lang="en-ZW" dirty="0"/>
              <a:t> outcomes of young people failing first line ART following an Enhanced Adherence Counselling Group Intervention (EACGI) preceded regimen switch? </a:t>
            </a:r>
            <a:r>
              <a:rPr lang="en-ZW" b="1" dirty="0"/>
              <a:t> </a:t>
            </a:r>
            <a:endParaRPr lang="en-ZW" dirty="0"/>
          </a:p>
          <a:p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6" t="5335" r="22843" b="4553"/>
          <a:stretch/>
        </p:blipFill>
        <p:spPr>
          <a:xfrm>
            <a:off x="3493826" y="4242773"/>
            <a:ext cx="1733267" cy="1883391"/>
          </a:xfrm>
          <a:prstGeom prst="ellipse">
            <a:avLst/>
          </a:prstGeom>
          <a:ln w="63500" cap="rnd"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691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Methods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42925" y="1828800"/>
          <a:ext cx="7772400" cy="433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70172" y="5529773"/>
            <a:ext cx="2045154" cy="818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W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434149" y="5277394"/>
            <a:ext cx="836023" cy="483213"/>
          </a:xfrm>
          <a:prstGeom prst="lin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flipV="1">
            <a:off x="2586446" y="3461657"/>
            <a:ext cx="796834" cy="53557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2560320" y="4532811"/>
            <a:ext cx="822960" cy="64008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E7CDAF0-52C3-475F-A336-BCFF65A20E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5331" y="363741"/>
            <a:ext cx="2909345" cy="964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45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EACGI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9841" y="1515649"/>
            <a:ext cx="55740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W" sz="2800" dirty="0">
                <a:latin typeface="Raleway" panose="020B0503030101060003"/>
              </a:rPr>
              <a:t>EACGI was a 12 week curriculum-biopsychosocial topics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W" sz="2800" dirty="0">
                <a:latin typeface="Raleway" panose="020B0503030101060003"/>
              </a:rPr>
              <a:t>Utilises Phenomenological, Motivational Interviewing &amp; CBT principles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W" sz="2800" dirty="0">
                <a:latin typeface="Raleway" panose="020B0503030101060003"/>
              </a:rPr>
              <a:t>1.5 hour long sessions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W" sz="2800" dirty="0">
                <a:latin typeface="Raleway" panose="020B0503030101060003"/>
              </a:rPr>
              <a:t>8-15 in a group within the same age ranges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W" sz="2800" dirty="0">
                <a:latin typeface="Raleway" panose="020B0503030101060003"/>
              </a:rPr>
              <a:t>1 year Follow up post EACGI during routine </a:t>
            </a:r>
            <a:r>
              <a:rPr lang="en-ZW" sz="2800" dirty="0"/>
              <a:t>visits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6690"/>
            <a:ext cx="3779305" cy="34963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" y="1760787"/>
            <a:ext cx="3671280" cy="386200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2671D2C-0458-4E5C-8678-030D265E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4415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1667 L 0.0401 0.04421 C 0.04861 0.05046 0.06111 0.05393 0.0743 0.05393 C 0.08923 0.05393 0.10121 0.05046 0.10972 0.04421 L 0.15 0.0166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Results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42925" y="1828800"/>
          <a:ext cx="7772400" cy="433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CF24280-594B-4FF3-843D-558533169B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53" y="1"/>
            <a:ext cx="1991637" cy="1991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Virological Suppression Outcomes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F8A87-7332-4A52-8C46-A2FEBD77ED1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86" y="1694146"/>
            <a:ext cx="7288628" cy="4380932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530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8216</TotalTime>
  <Words>598</Words>
  <Application>Microsoft Office PowerPoint</Application>
  <PresentationFormat>On-screen Show (4:3)</PresentationFormat>
  <Paragraphs>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Raleway</vt:lpstr>
      <vt:lpstr>Roboto</vt:lpstr>
      <vt:lpstr>Times New Roman</vt:lpstr>
      <vt:lpstr>AIDS 2016_Template</vt:lpstr>
      <vt:lpstr>Experiences &amp; outcomes of group psychotherapy as an antiretroviral adherence support intervention among young people failing ART at Newlands Clinic, Harare, Zimbabwe </vt:lpstr>
      <vt:lpstr>Potential Conflicts and Financial Disclosures</vt:lpstr>
      <vt:lpstr>Background </vt:lpstr>
      <vt:lpstr>Background </vt:lpstr>
      <vt:lpstr>Research Question </vt:lpstr>
      <vt:lpstr>Methods </vt:lpstr>
      <vt:lpstr>EACGI</vt:lpstr>
      <vt:lpstr>Results </vt:lpstr>
      <vt:lpstr>Virological Suppression Outcomes</vt:lpstr>
      <vt:lpstr>Results </vt:lpstr>
      <vt:lpstr>Conclusion </vt:lpstr>
      <vt:lpstr>Acknowledgements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52</cp:revision>
  <cp:lastPrinted>2017-01-16T15:31:13Z</cp:lastPrinted>
  <dcterms:created xsi:type="dcterms:W3CDTF">2017-01-13T09:09:35Z</dcterms:created>
  <dcterms:modified xsi:type="dcterms:W3CDTF">2018-07-25T09:05:28Z</dcterms:modified>
</cp:coreProperties>
</file>